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000000"/>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717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9pPr>
          </a:lstStyle>
          <a:p/>
        </p:txBody>
      </p:sp>
      <p:sp>
        <p:nvSpPr>
          <p:cNvPr id="4" name="Shape 4"/>
          <p:cNvSpPr txBox="1"/>
          <p:nvPr>
            <p:ph idx="10" type="dt"/>
          </p:nvPr>
        </p:nvSpPr>
        <p:spPr>
          <a:xfrm>
            <a:off x="3884612" y="0"/>
            <a:ext cx="29717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9pPr>
          </a:lstStyle>
          <a:p/>
        </p:txBody>
      </p:sp>
      <p:sp>
        <p:nvSpPr>
          <p:cNvPr id="5" name="Shape 5"/>
          <p:cNvSpPr/>
          <p:nvPr>
            <p:ph idx="3"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a:headEnd len="med" w="med" type="none"/>
            <a:tailEnd len="med" w="med" type="none"/>
          </a:ln>
        </p:spPr>
      </p:sp>
      <p:sp>
        <p:nvSpPr>
          <p:cNvPr id="6" name="Shape 6"/>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indent="0" lvl="0" marL="0" marR="0" rtl="0" algn="l">
              <a:spcBef>
                <a:spcPts val="0"/>
              </a:spcBef>
              <a:buNone/>
              <a:defRPr b="0" i="0" sz="1800" u="none" cap="none" strike="noStrike"/>
            </a:lvl1pPr>
            <a:lvl2pPr indent="0" lvl="1" marL="457200" marR="0" rtl="0" algn="l">
              <a:spcBef>
                <a:spcPts val="0"/>
              </a:spcBef>
              <a:buNone/>
              <a:defRPr b="0" i="0" sz="1800" u="none" cap="none" strike="noStrike"/>
            </a:lvl2pPr>
            <a:lvl3pPr indent="0" lvl="2" marL="914400" marR="0" rtl="0" algn="l">
              <a:spcBef>
                <a:spcPts val="0"/>
              </a:spcBef>
              <a:buNone/>
              <a:defRPr b="0" i="0" sz="1800" u="none" cap="none" strike="noStrike"/>
            </a:lvl3pPr>
            <a:lvl4pPr indent="0" lvl="3" marL="1371600" marR="0" rtl="0" algn="l">
              <a:spcBef>
                <a:spcPts val="0"/>
              </a:spcBef>
              <a:buNone/>
              <a:defRPr b="0" i="0" sz="1800" u="none" cap="none" strike="noStrike"/>
            </a:lvl4pPr>
            <a:lvl5pPr indent="0" lvl="4" marL="1828800" marR="0" rtl="0" algn="l">
              <a:spcBef>
                <a:spcPts val="0"/>
              </a:spcBef>
              <a:buNone/>
              <a:defRPr b="0" i="0" sz="1800" u="none" cap="none" strike="noStrike"/>
            </a:lvl5pPr>
            <a:lvl6pPr indent="0" lvl="5" marL="2286000" marR="0" rtl="0" algn="l">
              <a:spcBef>
                <a:spcPts val="0"/>
              </a:spcBef>
              <a:buNone/>
              <a:defRPr b="0" i="0" sz="1800" u="none" cap="none" strike="noStrike"/>
            </a:lvl6pPr>
            <a:lvl7pPr indent="0" lvl="6" marL="2743200" marR="0" rtl="0" algn="l">
              <a:spcBef>
                <a:spcPts val="0"/>
              </a:spcBef>
              <a:buNone/>
              <a:defRPr b="0" i="0" sz="1800" u="none" cap="none" strike="noStrike"/>
            </a:lvl7pPr>
            <a:lvl8pPr indent="0" lvl="7" marL="3200400" marR="0" rtl="0" algn="l">
              <a:spcBef>
                <a:spcPts val="0"/>
              </a:spcBef>
              <a:buNone/>
              <a:defRPr b="0" i="0" sz="1800" u="none" cap="none" strike="noStrike"/>
            </a:lvl8pPr>
            <a:lvl9pPr indent="0" lvl="8" marL="3657600" marR="0" rtl="0" algn="l">
              <a:spcBef>
                <a:spcPts val="0"/>
              </a:spcBef>
              <a:buNone/>
              <a:defRPr b="0" i="0" sz="1800" u="none" cap="none" strike="noStrike"/>
            </a:lvl9pPr>
          </a:lstStyle>
          <a:p/>
        </p:txBody>
      </p:sp>
      <p:sp>
        <p:nvSpPr>
          <p:cNvPr id="7" name="Shape 7"/>
          <p:cNvSpPr txBox="1"/>
          <p:nvPr>
            <p:ph idx="11" type="ftr"/>
          </p:nvPr>
        </p:nvSpPr>
        <p:spPr>
          <a:xfrm>
            <a:off x="0" y="8685211"/>
            <a:ext cx="2971799" cy="457200"/>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rgbClr val="000000"/>
                </a:solidFill>
                <a:latin typeface="Arial"/>
                <a:ea typeface="Arial"/>
                <a:cs typeface="Arial"/>
                <a:sym typeface="Arial"/>
              </a:defRPr>
            </a:lvl9pPr>
          </a:lstStyle>
          <a:p/>
        </p:txBody>
      </p:sp>
      <p:sp>
        <p:nvSpPr>
          <p:cNvPr id="8" name="Shape 8"/>
          <p:cNvSpPr txBox="1"/>
          <p:nvPr>
            <p:ph idx="12" type="sldNum"/>
          </p:nvPr>
        </p:nvSpPr>
        <p:spPr>
          <a:xfrm>
            <a:off x="3884612" y="8685211"/>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4" name="Shape 84"/>
        <p:cNvGrpSpPr/>
        <p:nvPr/>
      </p:nvGrpSpPr>
      <p:grpSpPr>
        <a:xfrm>
          <a:off x="0" y="0"/>
          <a:ext cx="0" cy="0"/>
          <a:chOff x="0" y="0"/>
          <a:chExt cx="0" cy="0"/>
        </a:xfrm>
      </p:grpSpPr>
      <p:sp>
        <p:nvSpPr>
          <p:cNvPr id="85" name="Shape 85"/>
          <p:cNvSpPr txBox="1"/>
          <p:nvPr/>
        </p:nvSpPr>
        <p:spPr>
          <a:xfrm>
            <a:off x="3884612" y="8685211"/>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p>
        </p:txBody>
      </p:sp>
      <p:sp>
        <p:nvSpPr>
          <p:cNvPr id="86" name="Shape 8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87" name="Shape 87"/>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800" u="none" cap="none" strike="noStrike"/>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1" name="Shape 91"/>
        <p:cNvGrpSpPr/>
        <p:nvPr/>
      </p:nvGrpSpPr>
      <p:grpSpPr>
        <a:xfrm>
          <a:off x="0" y="0"/>
          <a:ext cx="0" cy="0"/>
          <a:chOff x="0" y="0"/>
          <a:chExt cx="0" cy="0"/>
        </a:xfrm>
      </p:grpSpPr>
      <p:sp>
        <p:nvSpPr>
          <p:cNvPr id="92" name="Shape 9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93" name="Shape 9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7" name="Shape 97"/>
        <p:cNvGrpSpPr/>
        <p:nvPr/>
      </p:nvGrpSpPr>
      <p:grpSpPr>
        <a:xfrm>
          <a:off x="0" y="0"/>
          <a:ext cx="0" cy="0"/>
          <a:chOff x="0" y="0"/>
          <a:chExt cx="0" cy="0"/>
        </a:xfrm>
      </p:grpSpPr>
      <p:sp>
        <p:nvSpPr>
          <p:cNvPr id="98" name="Shape 9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99" name="Shape 9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00" name="Shape 100"/>
          <p:cNvSpPr txBox="1"/>
          <p:nvPr>
            <p:ph idx="12" type="sldNum"/>
          </p:nvPr>
        </p:nvSpPr>
        <p:spPr>
          <a:xfrm>
            <a:off x="3884612" y="8685211"/>
            <a:ext cx="2971799" cy="457200"/>
          </a:xfrm>
          <a:prstGeom prst="rect">
            <a:avLst/>
          </a:prstGeom>
        </p:spPr>
        <p:txBody>
          <a:bodyPr anchorCtr="0" anchor="b" bIns="45700" lIns="91425" rIns="91425" tIns="45700">
            <a:noAutofit/>
          </a:bodyPr>
          <a:lstStyle/>
          <a:p>
            <a:pPr lvl="0">
              <a:spcBef>
                <a:spcPts val="0"/>
              </a:spcBef>
              <a:buClr>
                <a:srgbClr val="000000"/>
              </a:buClr>
              <a:buSzPct val="25000"/>
              <a:buFont typeface="Arial"/>
              <a:buNone/>
            </a:pPr>
            <a:fld id="{00000000-1234-1234-1234-123412341234}" type="slidenum">
              <a:rPr lang="en-US"/>
              <a:t>‹#›</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4" name="Shape 104"/>
        <p:cNvGrpSpPr/>
        <p:nvPr/>
      </p:nvGrpSpPr>
      <p:grpSpPr>
        <a:xfrm>
          <a:off x="0" y="0"/>
          <a:ext cx="0" cy="0"/>
          <a:chOff x="0" y="0"/>
          <a:chExt cx="0" cy="0"/>
        </a:xfrm>
      </p:grpSpPr>
      <p:sp>
        <p:nvSpPr>
          <p:cNvPr id="105" name="Shape 10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106" name="Shape 10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07" name="Shape 107"/>
          <p:cNvSpPr txBox="1"/>
          <p:nvPr>
            <p:ph idx="12" type="sldNum"/>
          </p:nvPr>
        </p:nvSpPr>
        <p:spPr>
          <a:xfrm>
            <a:off x="3884612" y="8685211"/>
            <a:ext cx="2971799" cy="457200"/>
          </a:xfrm>
          <a:prstGeom prst="rect">
            <a:avLst/>
          </a:prstGeom>
        </p:spPr>
        <p:txBody>
          <a:bodyPr anchorCtr="0" anchor="b" bIns="45700" lIns="91425" rIns="91425" tIns="45700">
            <a:noAutofit/>
          </a:bodyPr>
          <a:lstStyle/>
          <a:p>
            <a:pPr lvl="0">
              <a:spcBef>
                <a:spcPts val="0"/>
              </a:spcBef>
              <a:buClr>
                <a:srgbClr val="000000"/>
              </a:buClr>
              <a:buSzPct val="25000"/>
              <a:buFont typeface="Arial"/>
              <a:buNone/>
            </a:pPr>
            <a:fld id="{00000000-1234-1234-1234-123412341234}" type="slidenum">
              <a:rPr lang="en-US"/>
              <a:t>‹#›</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1" name="Shape 111"/>
        <p:cNvGrpSpPr/>
        <p:nvPr/>
      </p:nvGrpSpPr>
      <p:grpSpPr>
        <a:xfrm>
          <a:off x="0" y="0"/>
          <a:ext cx="0" cy="0"/>
          <a:chOff x="0" y="0"/>
          <a:chExt cx="0" cy="0"/>
        </a:xfrm>
      </p:grpSpPr>
      <p:sp>
        <p:nvSpPr>
          <p:cNvPr id="112" name="Shape 11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113" name="Shape 11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14" name="Shape 114"/>
          <p:cNvSpPr txBox="1"/>
          <p:nvPr>
            <p:ph idx="12" type="sldNum"/>
          </p:nvPr>
        </p:nvSpPr>
        <p:spPr>
          <a:xfrm>
            <a:off x="3884612" y="8685211"/>
            <a:ext cx="2971799" cy="457200"/>
          </a:xfrm>
          <a:prstGeom prst="rect">
            <a:avLst/>
          </a:prstGeom>
        </p:spPr>
        <p:txBody>
          <a:bodyPr anchorCtr="0" anchor="b" bIns="45700" lIns="91425" rIns="91425" tIns="45700">
            <a:noAutofit/>
          </a:bodyPr>
          <a:lstStyle/>
          <a:p>
            <a:pPr lvl="0">
              <a:spcBef>
                <a:spcPts val="0"/>
              </a:spcBef>
              <a:buClr>
                <a:srgbClr val="000000"/>
              </a:buClr>
              <a:buSzPct val="25000"/>
              <a:buFont typeface="Arial"/>
              <a:buNone/>
            </a:pPr>
            <a:fld id="{00000000-1234-1234-1234-123412341234}" type="slidenum">
              <a:rPr lang="en-US"/>
              <a:t>‹#›</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8" name="Shape 118"/>
        <p:cNvGrpSpPr/>
        <p:nvPr/>
      </p:nvGrpSpPr>
      <p:grpSpPr>
        <a:xfrm>
          <a:off x="0" y="0"/>
          <a:ext cx="0" cy="0"/>
          <a:chOff x="0" y="0"/>
          <a:chExt cx="0" cy="0"/>
        </a:xfrm>
      </p:grpSpPr>
      <p:sp>
        <p:nvSpPr>
          <p:cNvPr id="119" name="Shape 11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20" name="Shape 12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4" name="Shape 124"/>
        <p:cNvGrpSpPr/>
        <p:nvPr/>
      </p:nvGrpSpPr>
      <p:grpSpPr>
        <a:xfrm>
          <a:off x="0" y="0"/>
          <a:ext cx="0" cy="0"/>
          <a:chOff x="0" y="0"/>
          <a:chExt cx="0" cy="0"/>
        </a:xfrm>
      </p:grpSpPr>
      <p:sp>
        <p:nvSpPr>
          <p:cNvPr id="125" name="Shape 12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126" name="Shape 12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27" name="Shape 127"/>
          <p:cNvSpPr txBox="1"/>
          <p:nvPr>
            <p:ph idx="12" type="sldNum"/>
          </p:nvPr>
        </p:nvSpPr>
        <p:spPr>
          <a:xfrm>
            <a:off x="3884612" y="8685211"/>
            <a:ext cx="2971799" cy="457200"/>
          </a:xfrm>
          <a:prstGeom prst="rect">
            <a:avLst/>
          </a:prstGeom>
        </p:spPr>
        <p:txBody>
          <a:bodyPr anchorCtr="0" anchor="b" bIns="45700" lIns="91425" rIns="91425" tIns="45700">
            <a:noAutofit/>
          </a:bodyPr>
          <a:lstStyle/>
          <a:p>
            <a:pPr lvl="0">
              <a:spcBef>
                <a:spcPts val="0"/>
              </a:spcBef>
              <a:buClr>
                <a:srgbClr val="000000"/>
              </a:buClr>
              <a:buSzPct val="25000"/>
              <a:buFont typeface="Arial"/>
              <a:buNone/>
            </a:pPr>
            <a:fld id="{00000000-1234-1234-1234-123412341234}" type="slidenum">
              <a:rPr lang="en-US"/>
              <a:t>‹#›</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1" name="Shape 131"/>
        <p:cNvGrpSpPr/>
        <p:nvPr/>
      </p:nvGrpSpPr>
      <p:grpSpPr>
        <a:xfrm>
          <a:off x="0" y="0"/>
          <a:ext cx="0" cy="0"/>
          <a:chOff x="0" y="0"/>
          <a:chExt cx="0" cy="0"/>
        </a:xfrm>
      </p:grpSpPr>
      <p:sp>
        <p:nvSpPr>
          <p:cNvPr id="132" name="Shape 13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33" name="Shape 13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7" name="Shape 137"/>
        <p:cNvGrpSpPr/>
        <p:nvPr/>
      </p:nvGrpSpPr>
      <p:grpSpPr>
        <a:xfrm>
          <a:off x="0" y="0"/>
          <a:ext cx="0" cy="0"/>
          <a:chOff x="0" y="0"/>
          <a:chExt cx="0" cy="0"/>
        </a:xfrm>
      </p:grpSpPr>
      <p:sp>
        <p:nvSpPr>
          <p:cNvPr id="138" name="Shape 13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139" name="Shape 13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40" name="Shape 140"/>
          <p:cNvSpPr txBox="1"/>
          <p:nvPr>
            <p:ph idx="12" type="sldNum"/>
          </p:nvPr>
        </p:nvSpPr>
        <p:spPr>
          <a:xfrm>
            <a:off x="3884612" y="8685211"/>
            <a:ext cx="2971799" cy="457200"/>
          </a:xfrm>
          <a:prstGeom prst="rect">
            <a:avLst/>
          </a:prstGeom>
        </p:spPr>
        <p:txBody>
          <a:bodyPr anchorCtr="0" anchor="b" bIns="45700" lIns="91425" rIns="91425" tIns="45700">
            <a:noAutofit/>
          </a:bodyPr>
          <a:lstStyle/>
          <a:p>
            <a:pPr lvl="0">
              <a:spcBef>
                <a:spcPts val="0"/>
              </a:spcBef>
              <a:buClr>
                <a:srgbClr val="000000"/>
              </a:buClr>
              <a:buSzPct val="25000"/>
              <a:buFont typeface="Arial"/>
              <a:buNone/>
            </a:pPr>
            <a:fld id="{00000000-1234-1234-1234-123412341234}" type="slidenum">
              <a:rPr lang="en-US"/>
              <a:t>‹#›</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4" name="Shape 144"/>
        <p:cNvGrpSpPr/>
        <p:nvPr/>
      </p:nvGrpSpPr>
      <p:grpSpPr>
        <a:xfrm>
          <a:off x="0" y="0"/>
          <a:ext cx="0" cy="0"/>
          <a:chOff x="0" y="0"/>
          <a:chExt cx="0" cy="0"/>
        </a:xfrm>
      </p:grpSpPr>
      <p:sp>
        <p:nvSpPr>
          <p:cNvPr id="145" name="Shape 14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46" name="Shape 14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0" name="Shape 150"/>
        <p:cNvGrpSpPr/>
        <p:nvPr/>
      </p:nvGrpSpPr>
      <p:grpSpPr>
        <a:xfrm>
          <a:off x="0" y="0"/>
          <a:ext cx="0" cy="0"/>
          <a:chOff x="0" y="0"/>
          <a:chExt cx="0" cy="0"/>
        </a:xfrm>
      </p:grpSpPr>
      <p:sp>
        <p:nvSpPr>
          <p:cNvPr id="151" name="Shape 15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152" name="Shape 15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53" name="Shape 153"/>
          <p:cNvSpPr txBox="1"/>
          <p:nvPr>
            <p:ph idx="12" type="sldNum"/>
          </p:nvPr>
        </p:nvSpPr>
        <p:spPr>
          <a:xfrm>
            <a:off x="3884612" y="8685211"/>
            <a:ext cx="2971799" cy="457200"/>
          </a:xfrm>
          <a:prstGeom prst="rect">
            <a:avLst/>
          </a:prstGeom>
        </p:spPr>
        <p:txBody>
          <a:bodyPr anchorCtr="0" anchor="b" bIns="45700" lIns="91425" rIns="91425" tIns="45700">
            <a:noAutofit/>
          </a:bodyPr>
          <a:lstStyle/>
          <a:p>
            <a:pPr lvl="0">
              <a:spcBef>
                <a:spcPts val="0"/>
              </a:spcBef>
              <a:buClr>
                <a:srgbClr val="000000"/>
              </a:buClr>
              <a:buSzPct val="25000"/>
              <a:buFont typeface="Arial"/>
              <a:buNone/>
            </a:pPr>
            <a:fld id="{00000000-1234-1234-1234-123412341234}" type="slidenum">
              <a:rPr lang="en-US"/>
              <a:t>‹#›</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7" name="Shape 157"/>
        <p:cNvGrpSpPr/>
        <p:nvPr/>
      </p:nvGrpSpPr>
      <p:grpSpPr>
        <a:xfrm>
          <a:off x="0" y="0"/>
          <a:ext cx="0" cy="0"/>
          <a:chOff x="0" y="0"/>
          <a:chExt cx="0" cy="0"/>
        </a:xfrm>
      </p:grpSpPr>
      <p:sp>
        <p:nvSpPr>
          <p:cNvPr id="158" name="Shape 15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159" name="Shape 15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3" name="Shape 163"/>
        <p:cNvGrpSpPr/>
        <p:nvPr/>
      </p:nvGrpSpPr>
      <p:grpSpPr>
        <a:xfrm>
          <a:off x="0" y="0"/>
          <a:ext cx="0" cy="0"/>
          <a:chOff x="0" y="0"/>
          <a:chExt cx="0" cy="0"/>
        </a:xfrm>
      </p:grpSpPr>
      <p:sp>
        <p:nvSpPr>
          <p:cNvPr id="164" name="Shape 16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165" name="Shape 16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166" name="Shape 166"/>
          <p:cNvSpPr txBox="1"/>
          <p:nvPr>
            <p:ph idx="12" type="sldNum"/>
          </p:nvPr>
        </p:nvSpPr>
        <p:spPr>
          <a:xfrm>
            <a:off x="3884612" y="8685211"/>
            <a:ext cx="2971799" cy="457200"/>
          </a:xfrm>
          <a:prstGeom prst="rect">
            <a:avLst/>
          </a:prstGeom>
        </p:spPr>
        <p:txBody>
          <a:bodyPr anchorCtr="0" anchor="b" bIns="45700" lIns="91425" rIns="91425" tIns="45700">
            <a:noAutofit/>
          </a:bodyPr>
          <a:lstStyle/>
          <a:p>
            <a:pPr lvl="0" rtl="0">
              <a:spcBef>
                <a:spcPts val="0"/>
              </a:spcBef>
              <a:buNone/>
            </a:pPr>
            <a:fld id="{00000000-1234-1234-1234-123412341234}" type="slidenum">
              <a:rPr lang="en-US"/>
              <a:t>‹#›</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0" name="Shape 170"/>
        <p:cNvGrpSpPr/>
        <p:nvPr/>
      </p:nvGrpSpPr>
      <p:grpSpPr>
        <a:xfrm>
          <a:off x="0" y="0"/>
          <a:ext cx="0" cy="0"/>
          <a:chOff x="0" y="0"/>
          <a:chExt cx="0" cy="0"/>
        </a:xfrm>
      </p:grpSpPr>
      <p:sp>
        <p:nvSpPr>
          <p:cNvPr id="171" name="Shape 17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72" name="Shape 17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6" name="Shape 176"/>
        <p:cNvGrpSpPr/>
        <p:nvPr/>
      </p:nvGrpSpPr>
      <p:grpSpPr>
        <a:xfrm>
          <a:off x="0" y="0"/>
          <a:ext cx="0" cy="0"/>
          <a:chOff x="0" y="0"/>
          <a:chExt cx="0" cy="0"/>
        </a:xfrm>
      </p:grpSpPr>
      <p:sp>
        <p:nvSpPr>
          <p:cNvPr id="177" name="Shape 17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78" name="Shape 17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2" name="Shape 182"/>
        <p:cNvGrpSpPr/>
        <p:nvPr/>
      </p:nvGrpSpPr>
      <p:grpSpPr>
        <a:xfrm>
          <a:off x="0" y="0"/>
          <a:ext cx="0" cy="0"/>
          <a:chOff x="0" y="0"/>
          <a:chExt cx="0" cy="0"/>
        </a:xfrm>
      </p:grpSpPr>
      <p:sp>
        <p:nvSpPr>
          <p:cNvPr id="183" name="Shape 18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184" name="Shape 18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8" name="Shape 188"/>
        <p:cNvGrpSpPr/>
        <p:nvPr/>
      </p:nvGrpSpPr>
      <p:grpSpPr>
        <a:xfrm>
          <a:off x="0" y="0"/>
          <a:ext cx="0" cy="0"/>
          <a:chOff x="0" y="0"/>
          <a:chExt cx="0" cy="0"/>
        </a:xfrm>
      </p:grpSpPr>
      <p:sp>
        <p:nvSpPr>
          <p:cNvPr id="189" name="Shape 18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190" name="Shape 19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191" name="Shape 191"/>
          <p:cNvSpPr txBox="1"/>
          <p:nvPr>
            <p:ph idx="12" type="sldNum"/>
          </p:nvPr>
        </p:nvSpPr>
        <p:spPr>
          <a:xfrm>
            <a:off x="3884612" y="8685211"/>
            <a:ext cx="2971799" cy="457200"/>
          </a:xfrm>
          <a:prstGeom prst="rect">
            <a:avLst/>
          </a:prstGeom>
        </p:spPr>
        <p:txBody>
          <a:bodyPr anchorCtr="0" anchor="b" bIns="45700" lIns="91425" rIns="91425" tIns="45700">
            <a:noAutofit/>
          </a:bodyPr>
          <a:lstStyle/>
          <a:p>
            <a:pPr lvl="0" rtl="0">
              <a:spcBef>
                <a:spcPts val="0"/>
              </a:spcBef>
              <a:buNone/>
            </a:pPr>
            <a:fld id="{00000000-1234-1234-1234-123412341234}" type="slidenum">
              <a:rPr lang="en-US"/>
              <a:t>‹#›</a:t>
            </a:fld>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5" name="Shape 195"/>
        <p:cNvGrpSpPr/>
        <p:nvPr/>
      </p:nvGrpSpPr>
      <p:grpSpPr>
        <a:xfrm>
          <a:off x="0" y="0"/>
          <a:ext cx="0" cy="0"/>
          <a:chOff x="0" y="0"/>
          <a:chExt cx="0" cy="0"/>
        </a:xfrm>
      </p:grpSpPr>
      <p:sp>
        <p:nvSpPr>
          <p:cNvPr id="196" name="Shape 19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97" name="Shape 19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3" name="Shape 203"/>
        <p:cNvGrpSpPr/>
        <p:nvPr/>
      </p:nvGrpSpPr>
      <p:grpSpPr>
        <a:xfrm>
          <a:off x="0" y="0"/>
          <a:ext cx="0" cy="0"/>
          <a:chOff x="0" y="0"/>
          <a:chExt cx="0" cy="0"/>
        </a:xfrm>
      </p:grpSpPr>
      <p:sp>
        <p:nvSpPr>
          <p:cNvPr id="204" name="Shape 20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205" name="Shape 20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9" name="Shape 209"/>
        <p:cNvGrpSpPr/>
        <p:nvPr/>
      </p:nvGrpSpPr>
      <p:grpSpPr>
        <a:xfrm>
          <a:off x="0" y="0"/>
          <a:ext cx="0" cy="0"/>
          <a:chOff x="0" y="0"/>
          <a:chExt cx="0" cy="0"/>
        </a:xfrm>
      </p:grpSpPr>
      <p:sp>
        <p:nvSpPr>
          <p:cNvPr id="210" name="Shape 21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211" name="Shape 21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5" name="Shape 215"/>
        <p:cNvGrpSpPr/>
        <p:nvPr/>
      </p:nvGrpSpPr>
      <p:grpSpPr>
        <a:xfrm>
          <a:off x="0" y="0"/>
          <a:ext cx="0" cy="0"/>
          <a:chOff x="0" y="0"/>
          <a:chExt cx="0" cy="0"/>
        </a:xfrm>
      </p:grpSpPr>
      <p:sp>
        <p:nvSpPr>
          <p:cNvPr id="216" name="Shape 21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217" name="Shape 21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218" name="Shape 218"/>
          <p:cNvSpPr txBox="1"/>
          <p:nvPr>
            <p:ph idx="12" type="sldNum"/>
          </p:nvPr>
        </p:nvSpPr>
        <p:spPr>
          <a:xfrm>
            <a:off x="3884612" y="8685211"/>
            <a:ext cx="2971799" cy="457200"/>
          </a:xfrm>
          <a:prstGeom prst="rect">
            <a:avLst/>
          </a:prstGeom>
        </p:spPr>
        <p:txBody>
          <a:bodyPr anchorCtr="0" anchor="b" bIns="45700" lIns="91425" rIns="91425" tIns="45700">
            <a:noAutofit/>
          </a:bodyPr>
          <a:lstStyle/>
          <a:p>
            <a:pPr lvl="0" rtl="0">
              <a:spcBef>
                <a:spcPts val="0"/>
              </a:spcBef>
              <a:buNone/>
            </a:pPr>
            <a:fld id="{00000000-1234-1234-1234-123412341234}" type="slidenum">
              <a:rPr lang="en-US"/>
              <a:t>‹#›</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2" name="Shape 222"/>
        <p:cNvGrpSpPr/>
        <p:nvPr/>
      </p:nvGrpSpPr>
      <p:grpSpPr>
        <a:xfrm>
          <a:off x="0" y="0"/>
          <a:ext cx="0" cy="0"/>
          <a:chOff x="0" y="0"/>
          <a:chExt cx="0" cy="0"/>
        </a:xfrm>
      </p:grpSpPr>
      <p:sp>
        <p:nvSpPr>
          <p:cNvPr id="223" name="Shape 22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24" name="Shape 22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8" name="Shape 228"/>
        <p:cNvGrpSpPr/>
        <p:nvPr/>
      </p:nvGrpSpPr>
      <p:grpSpPr>
        <a:xfrm>
          <a:off x="0" y="0"/>
          <a:ext cx="0" cy="0"/>
          <a:chOff x="0" y="0"/>
          <a:chExt cx="0" cy="0"/>
        </a:xfrm>
      </p:grpSpPr>
      <p:sp>
        <p:nvSpPr>
          <p:cNvPr id="229" name="Shape 22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230" name="Shape 23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4" name="Shape 234"/>
        <p:cNvGrpSpPr/>
        <p:nvPr/>
      </p:nvGrpSpPr>
      <p:grpSpPr>
        <a:xfrm>
          <a:off x="0" y="0"/>
          <a:ext cx="0" cy="0"/>
          <a:chOff x="0" y="0"/>
          <a:chExt cx="0" cy="0"/>
        </a:xfrm>
      </p:grpSpPr>
      <p:sp>
        <p:nvSpPr>
          <p:cNvPr id="235" name="Shape 23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236" name="Shape 23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0" name="Shape 240"/>
        <p:cNvGrpSpPr/>
        <p:nvPr/>
      </p:nvGrpSpPr>
      <p:grpSpPr>
        <a:xfrm>
          <a:off x="0" y="0"/>
          <a:ext cx="0" cy="0"/>
          <a:chOff x="0" y="0"/>
          <a:chExt cx="0" cy="0"/>
        </a:xfrm>
      </p:grpSpPr>
      <p:sp>
        <p:nvSpPr>
          <p:cNvPr id="241" name="Shape 24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242" name="Shape 24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243" name="Shape 243"/>
          <p:cNvSpPr txBox="1"/>
          <p:nvPr>
            <p:ph idx="12" type="sldNum"/>
          </p:nvPr>
        </p:nvSpPr>
        <p:spPr>
          <a:xfrm>
            <a:off x="3884612" y="8685211"/>
            <a:ext cx="2971799" cy="457200"/>
          </a:xfrm>
          <a:prstGeom prst="rect">
            <a:avLst/>
          </a:prstGeom>
        </p:spPr>
        <p:txBody>
          <a:bodyPr anchorCtr="0" anchor="b" bIns="45700" lIns="91425" rIns="91425" tIns="45700">
            <a:noAutofit/>
          </a:bodyPr>
          <a:lstStyle/>
          <a:p>
            <a:pPr lvl="0" rtl="0">
              <a:spcBef>
                <a:spcPts val="0"/>
              </a:spcBef>
              <a:buNone/>
            </a:pPr>
            <a:fld id="{00000000-1234-1234-1234-123412341234}" type="slidenum">
              <a:rPr lang="en-US"/>
              <a:t>‹#›</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7" name="Shape 247"/>
        <p:cNvGrpSpPr/>
        <p:nvPr/>
      </p:nvGrpSpPr>
      <p:grpSpPr>
        <a:xfrm>
          <a:off x="0" y="0"/>
          <a:ext cx="0" cy="0"/>
          <a:chOff x="0" y="0"/>
          <a:chExt cx="0" cy="0"/>
        </a:xfrm>
      </p:grpSpPr>
      <p:sp>
        <p:nvSpPr>
          <p:cNvPr id="248" name="Shape 24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49" name="Shape 24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3" name="Shape 253"/>
        <p:cNvGrpSpPr/>
        <p:nvPr/>
      </p:nvGrpSpPr>
      <p:grpSpPr>
        <a:xfrm>
          <a:off x="0" y="0"/>
          <a:ext cx="0" cy="0"/>
          <a:chOff x="0" y="0"/>
          <a:chExt cx="0" cy="0"/>
        </a:xfrm>
      </p:grpSpPr>
      <p:sp>
        <p:nvSpPr>
          <p:cNvPr id="254" name="Shape 25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255" name="Shape 25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56" name="Shape 256"/>
          <p:cNvSpPr txBox="1"/>
          <p:nvPr>
            <p:ph idx="12" type="sldNum"/>
          </p:nvPr>
        </p:nvSpPr>
        <p:spPr>
          <a:xfrm>
            <a:off x="3884612" y="8685211"/>
            <a:ext cx="2971799" cy="457200"/>
          </a:xfrm>
          <a:prstGeom prst="rect">
            <a:avLst/>
          </a:prstGeom>
        </p:spPr>
        <p:txBody>
          <a:bodyPr anchorCtr="0" anchor="b" bIns="45700" lIns="91425" rIns="91425" tIns="45700">
            <a:noAutofit/>
          </a:bodyPr>
          <a:lstStyle/>
          <a:p>
            <a:pPr lvl="0">
              <a:spcBef>
                <a:spcPts val="0"/>
              </a:spcBef>
              <a:buClr>
                <a:srgbClr val="000000"/>
              </a:buClr>
              <a:buSzPct val="25000"/>
              <a:buFont typeface="Arial"/>
              <a:buNone/>
            </a:pPr>
            <a:fld id="{00000000-1234-1234-1234-123412341234}" type="slidenum">
              <a:rPr lang="en-US"/>
              <a:t>‹#›</a:t>
            </a:fld>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0" name="Shape 260"/>
        <p:cNvGrpSpPr/>
        <p:nvPr/>
      </p:nvGrpSpPr>
      <p:grpSpPr>
        <a:xfrm>
          <a:off x="0" y="0"/>
          <a:ext cx="0" cy="0"/>
          <a:chOff x="0" y="0"/>
          <a:chExt cx="0" cy="0"/>
        </a:xfrm>
      </p:grpSpPr>
      <p:sp>
        <p:nvSpPr>
          <p:cNvPr id="261" name="Shape 26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262" name="Shape 26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6" name="Shape 266"/>
        <p:cNvGrpSpPr/>
        <p:nvPr/>
      </p:nvGrpSpPr>
      <p:grpSpPr>
        <a:xfrm>
          <a:off x="0" y="0"/>
          <a:ext cx="0" cy="0"/>
          <a:chOff x="0" y="0"/>
          <a:chExt cx="0" cy="0"/>
        </a:xfrm>
      </p:grpSpPr>
      <p:sp>
        <p:nvSpPr>
          <p:cNvPr id="267" name="Shape 26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268" name="Shape 26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2" name="Shape 272"/>
        <p:cNvGrpSpPr/>
        <p:nvPr/>
      </p:nvGrpSpPr>
      <p:grpSpPr>
        <a:xfrm>
          <a:off x="0" y="0"/>
          <a:ext cx="0" cy="0"/>
          <a:chOff x="0" y="0"/>
          <a:chExt cx="0" cy="0"/>
        </a:xfrm>
      </p:grpSpPr>
      <p:sp>
        <p:nvSpPr>
          <p:cNvPr id="273" name="Shape 27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274" name="Shape 27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275" name="Shape 275"/>
          <p:cNvSpPr txBox="1"/>
          <p:nvPr>
            <p:ph idx="12" type="sldNum"/>
          </p:nvPr>
        </p:nvSpPr>
        <p:spPr>
          <a:xfrm>
            <a:off x="3884612" y="8685211"/>
            <a:ext cx="2971799" cy="457200"/>
          </a:xfrm>
          <a:prstGeom prst="rect">
            <a:avLst/>
          </a:prstGeom>
        </p:spPr>
        <p:txBody>
          <a:bodyPr anchorCtr="0" anchor="b" bIns="45700" lIns="91425" rIns="91425" tIns="45700">
            <a:noAutofit/>
          </a:bodyPr>
          <a:lstStyle/>
          <a:p>
            <a:pPr lvl="0" rtl="0">
              <a:spcBef>
                <a:spcPts val="0"/>
              </a:spcBef>
              <a:buNone/>
            </a:pPr>
            <a:fld id="{00000000-1234-1234-1234-123412341234}" type="slidenum">
              <a:rPr lang="en-US"/>
              <a:t>‹#›</a:t>
            </a:fld>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9" name="Shape 279"/>
        <p:cNvGrpSpPr/>
        <p:nvPr/>
      </p:nvGrpSpPr>
      <p:grpSpPr>
        <a:xfrm>
          <a:off x="0" y="0"/>
          <a:ext cx="0" cy="0"/>
          <a:chOff x="0" y="0"/>
          <a:chExt cx="0" cy="0"/>
        </a:xfrm>
      </p:grpSpPr>
      <p:sp>
        <p:nvSpPr>
          <p:cNvPr id="280" name="Shape 28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81" name="Shape 28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5" name="Shape 285"/>
        <p:cNvGrpSpPr/>
        <p:nvPr/>
      </p:nvGrpSpPr>
      <p:grpSpPr>
        <a:xfrm>
          <a:off x="0" y="0"/>
          <a:ext cx="0" cy="0"/>
          <a:chOff x="0" y="0"/>
          <a:chExt cx="0" cy="0"/>
        </a:xfrm>
      </p:grpSpPr>
      <p:sp>
        <p:nvSpPr>
          <p:cNvPr id="286" name="Shape 28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287" name="Shape 28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1" name="Shape 291"/>
        <p:cNvGrpSpPr/>
        <p:nvPr/>
      </p:nvGrpSpPr>
      <p:grpSpPr>
        <a:xfrm>
          <a:off x="0" y="0"/>
          <a:ext cx="0" cy="0"/>
          <a:chOff x="0" y="0"/>
          <a:chExt cx="0" cy="0"/>
        </a:xfrm>
      </p:grpSpPr>
      <p:sp>
        <p:nvSpPr>
          <p:cNvPr id="292" name="Shape 29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293" name="Shape 29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7" name="Shape 297"/>
        <p:cNvGrpSpPr/>
        <p:nvPr/>
      </p:nvGrpSpPr>
      <p:grpSpPr>
        <a:xfrm>
          <a:off x="0" y="0"/>
          <a:ext cx="0" cy="0"/>
          <a:chOff x="0" y="0"/>
          <a:chExt cx="0" cy="0"/>
        </a:xfrm>
      </p:grpSpPr>
      <p:sp>
        <p:nvSpPr>
          <p:cNvPr id="298" name="Shape 29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299" name="Shape 29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300" name="Shape 300"/>
          <p:cNvSpPr txBox="1"/>
          <p:nvPr>
            <p:ph idx="12" type="sldNum"/>
          </p:nvPr>
        </p:nvSpPr>
        <p:spPr>
          <a:xfrm>
            <a:off x="3884612" y="8685211"/>
            <a:ext cx="2971799" cy="457200"/>
          </a:xfrm>
          <a:prstGeom prst="rect">
            <a:avLst/>
          </a:prstGeom>
        </p:spPr>
        <p:txBody>
          <a:bodyPr anchorCtr="0" anchor="b" bIns="45700" lIns="91425" rIns="91425" tIns="45700">
            <a:noAutofit/>
          </a:bodyPr>
          <a:lstStyle/>
          <a:p>
            <a:pPr lvl="0" rtl="0">
              <a:spcBef>
                <a:spcPts val="0"/>
              </a:spcBef>
              <a:buNone/>
            </a:pPr>
            <a:fld id="{00000000-1234-1234-1234-123412341234}" type="slidenum">
              <a:rPr lang="en-US"/>
              <a:t>‹#›</a:t>
            </a:fld>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4" name="Shape 304"/>
        <p:cNvGrpSpPr/>
        <p:nvPr/>
      </p:nvGrpSpPr>
      <p:grpSpPr>
        <a:xfrm>
          <a:off x="0" y="0"/>
          <a:ext cx="0" cy="0"/>
          <a:chOff x="0" y="0"/>
          <a:chExt cx="0" cy="0"/>
        </a:xfrm>
      </p:grpSpPr>
      <p:sp>
        <p:nvSpPr>
          <p:cNvPr id="305" name="Shape 30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306" name="Shape 30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07" name="Shape 307"/>
          <p:cNvSpPr txBox="1"/>
          <p:nvPr>
            <p:ph idx="12" type="sldNum"/>
          </p:nvPr>
        </p:nvSpPr>
        <p:spPr>
          <a:xfrm>
            <a:off x="3884612" y="8685211"/>
            <a:ext cx="2971799" cy="457200"/>
          </a:xfrm>
          <a:prstGeom prst="rect">
            <a:avLst/>
          </a:prstGeom>
        </p:spPr>
        <p:txBody>
          <a:bodyPr anchorCtr="0" anchor="b" bIns="45700" lIns="91425" rIns="91425" tIns="45700">
            <a:noAutofit/>
          </a:bodyPr>
          <a:lstStyle/>
          <a:p>
            <a:pPr lvl="0">
              <a:spcBef>
                <a:spcPts val="0"/>
              </a:spcBef>
              <a:buClr>
                <a:srgbClr val="000000"/>
              </a:buClr>
              <a:buSzPct val="25000"/>
              <a:buFont typeface="Arial"/>
              <a:buNone/>
            </a:pPr>
            <a:fld id="{00000000-1234-1234-1234-123412341234}" type="slidenum">
              <a:rPr lang="en-US"/>
              <a:t>‹#›</a:t>
            </a:fld>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7" name="Shape 327"/>
        <p:cNvGrpSpPr/>
        <p:nvPr/>
      </p:nvGrpSpPr>
      <p:grpSpPr>
        <a:xfrm>
          <a:off x="0" y="0"/>
          <a:ext cx="0" cy="0"/>
          <a:chOff x="0" y="0"/>
          <a:chExt cx="0" cy="0"/>
        </a:xfrm>
      </p:grpSpPr>
      <p:sp>
        <p:nvSpPr>
          <p:cNvPr id="328" name="Shape 32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29" name="Shape 32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3" name="Shape 333"/>
        <p:cNvGrpSpPr/>
        <p:nvPr/>
      </p:nvGrpSpPr>
      <p:grpSpPr>
        <a:xfrm>
          <a:off x="0" y="0"/>
          <a:ext cx="0" cy="0"/>
          <a:chOff x="0" y="0"/>
          <a:chExt cx="0" cy="0"/>
        </a:xfrm>
      </p:grpSpPr>
      <p:sp>
        <p:nvSpPr>
          <p:cNvPr id="334" name="Shape 33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335" name="Shape 33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9" name="Shape 339"/>
        <p:cNvGrpSpPr/>
        <p:nvPr/>
      </p:nvGrpSpPr>
      <p:grpSpPr>
        <a:xfrm>
          <a:off x="0" y="0"/>
          <a:ext cx="0" cy="0"/>
          <a:chOff x="0" y="0"/>
          <a:chExt cx="0" cy="0"/>
        </a:xfrm>
      </p:grpSpPr>
      <p:sp>
        <p:nvSpPr>
          <p:cNvPr id="340" name="Shape 34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341" name="Shape 34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45" name="Shape 345"/>
        <p:cNvGrpSpPr/>
        <p:nvPr/>
      </p:nvGrpSpPr>
      <p:grpSpPr>
        <a:xfrm>
          <a:off x="0" y="0"/>
          <a:ext cx="0" cy="0"/>
          <a:chOff x="0" y="0"/>
          <a:chExt cx="0" cy="0"/>
        </a:xfrm>
      </p:grpSpPr>
      <p:sp>
        <p:nvSpPr>
          <p:cNvPr id="346" name="Shape 34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347" name="Shape 34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51" name="Shape 351"/>
        <p:cNvGrpSpPr/>
        <p:nvPr/>
      </p:nvGrpSpPr>
      <p:grpSpPr>
        <a:xfrm>
          <a:off x="0" y="0"/>
          <a:ext cx="0" cy="0"/>
          <a:chOff x="0" y="0"/>
          <a:chExt cx="0" cy="0"/>
        </a:xfrm>
      </p:grpSpPr>
      <p:sp>
        <p:nvSpPr>
          <p:cNvPr id="352" name="Shape 35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353" name="Shape 35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57" name="Shape 357"/>
        <p:cNvGrpSpPr/>
        <p:nvPr/>
      </p:nvGrpSpPr>
      <p:grpSpPr>
        <a:xfrm>
          <a:off x="0" y="0"/>
          <a:ext cx="0" cy="0"/>
          <a:chOff x="0" y="0"/>
          <a:chExt cx="0" cy="0"/>
        </a:xfrm>
      </p:grpSpPr>
      <p:sp>
        <p:nvSpPr>
          <p:cNvPr id="358" name="Shape 35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359" name="Shape 35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63" name="Shape 363"/>
        <p:cNvGrpSpPr/>
        <p:nvPr/>
      </p:nvGrpSpPr>
      <p:grpSpPr>
        <a:xfrm>
          <a:off x="0" y="0"/>
          <a:ext cx="0" cy="0"/>
          <a:chOff x="0" y="0"/>
          <a:chExt cx="0" cy="0"/>
        </a:xfrm>
      </p:grpSpPr>
      <p:sp>
        <p:nvSpPr>
          <p:cNvPr id="364" name="Shape 36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365" name="Shape 36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69" name="Shape 369"/>
        <p:cNvGrpSpPr/>
        <p:nvPr/>
      </p:nvGrpSpPr>
      <p:grpSpPr>
        <a:xfrm>
          <a:off x="0" y="0"/>
          <a:ext cx="0" cy="0"/>
          <a:chOff x="0" y="0"/>
          <a:chExt cx="0" cy="0"/>
        </a:xfrm>
      </p:grpSpPr>
      <p:sp>
        <p:nvSpPr>
          <p:cNvPr id="370" name="Shape 37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371" name="Shape 37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75" name="Shape 375"/>
        <p:cNvGrpSpPr/>
        <p:nvPr/>
      </p:nvGrpSpPr>
      <p:grpSpPr>
        <a:xfrm>
          <a:off x="0" y="0"/>
          <a:ext cx="0" cy="0"/>
          <a:chOff x="0" y="0"/>
          <a:chExt cx="0" cy="0"/>
        </a:xfrm>
      </p:grpSpPr>
      <p:sp>
        <p:nvSpPr>
          <p:cNvPr id="376" name="Shape 37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
        <p:nvSpPr>
          <p:cNvPr id="377" name="Shape 37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81" name="Shape 381"/>
        <p:cNvGrpSpPr/>
        <p:nvPr/>
      </p:nvGrpSpPr>
      <p:grpSpPr>
        <a:xfrm>
          <a:off x="0" y="0"/>
          <a:ext cx="0" cy="0"/>
          <a:chOff x="0" y="0"/>
          <a:chExt cx="0" cy="0"/>
        </a:xfrm>
      </p:grpSpPr>
      <p:sp>
        <p:nvSpPr>
          <p:cNvPr id="382" name="Shape 38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83" name="Shape 38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15" name="Shape 15"/>
        <p:cNvGrpSpPr/>
        <p:nvPr/>
      </p:nvGrpSpPr>
      <p:grpSpPr>
        <a:xfrm>
          <a:off x="0" y="0"/>
          <a:ext cx="0" cy="0"/>
          <a:chOff x="0" y="0"/>
          <a:chExt cx="0" cy="0"/>
        </a:xfrm>
      </p:grpSpPr>
      <p:sp>
        <p:nvSpPr>
          <p:cNvPr id="16" name="Shape 16"/>
          <p:cNvSpPr txBox="1"/>
          <p:nvPr>
            <p:ph type="ctrTitle"/>
          </p:nvPr>
        </p:nvSpPr>
        <p:spPr>
          <a:xfrm>
            <a:off x="685800" y="2130425"/>
            <a:ext cx="7772400" cy="1470024"/>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None/>
              <a:defRPr b="0" i="0" sz="4400" u="none" cap="none" strike="noStrike">
                <a:solidFill>
                  <a:schemeClr val="dk2"/>
                </a:solidFill>
                <a:latin typeface="Arial"/>
                <a:ea typeface="Arial"/>
                <a:cs typeface="Arial"/>
                <a:sym typeface="Arial"/>
              </a:defRPr>
            </a:lvl9pPr>
          </a:lstStyle>
          <a:p/>
        </p:txBody>
      </p:sp>
      <p:sp>
        <p:nvSpPr>
          <p:cNvPr id="17" name="Shape 17"/>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spcBef>
                <a:spcPts val="640"/>
              </a:spcBef>
              <a:spcAft>
                <a:spcPts val="0"/>
              </a:spcAft>
              <a:buClr>
                <a:schemeClr val="dk1"/>
              </a:buClr>
              <a:buFont typeface="Arial"/>
              <a:buNone/>
              <a:defRPr b="0" i="0" sz="3200" u="none" cap="none" strike="noStrike">
                <a:solidFill>
                  <a:schemeClr val="dk1"/>
                </a:solidFill>
                <a:latin typeface="Arial"/>
                <a:ea typeface="Arial"/>
                <a:cs typeface="Arial"/>
                <a:sym typeface="Arial"/>
              </a:defRPr>
            </a:lvl1pPr>
            <a:lvl2pPr indent="0" lvl="1" marL="457200" marR="0" rtl="0" algn="ctr">
              <a:spcBef>
                <a:spcPts val="560"/>
              </a:spcBef>
              <a:spcAft>
                <a:spcPts val="0"/>
              </a:spcAft>
              <a:buClr>
                <a:schemeClr val="dk1"/>
              </a:buClr>
              <a:buFont typeface="Arial"/>
              <a:buNone/>
              <a:defRPr b="0" i="0" sz="2800" u="none" cap="none" strike="noStrike">
                <a:solidFill>
                  <a:schemeClr val="dk1"/>
                </a:solidFill>
                <a:latin typeface="Arial"/>
                <a:ea typeface="Arial"/>
                <a:cs typeface="Arial"/>
                <a:sym typeface="Arial"/>
              </a:defRPr>
            </a:lvl2pPr>
            <a:lvl3pPr indent="0" lvl="2" marL="914400" marR="0" rtl="0" algn="ctr">
              <a:spcBef>
                <a:spcPts val="480"/>
              </a:spcBef>
              <a:spcAft>
                <a:spcPts val="0"/>
              </a:spcAft>
              <a:buClr>
                <a:schemeClr val="dk1"/>
              </a:buClr>
              <a:buFont typeface="Arial"/>
              <a:buNone/>
              <a:defRPr b="0" i="0" sz="2400" u="none" cap="none" strike="noStrike">
                <a:solidFill>
                  <a:schemeClr val="dk1"/>
                </a:solidFill>
                <a:latin typeface="Arial"/>
                <a:ea typeface="Arial"/>
                <a:cs typeface="Arial"/>
                <a:sym typeface="Arial"/>
              </a:defRPr>
            </a:lvl3pPr>
            <a:lvl4pPr indent="0" lvl="3" marL="1371600" marR="0" rtl="0" algn="ctr">
              <a:spcBef>
                <a:spcPts val="400"/>
              </a:spcBef>
              <a:spcAft>
                <a:spcPts val="0"/>
              </a:spcAft>
              <a:buClr>
                <a:schemeClr val="dk1"/>
              </a:buClr>
              <a:buFont typeface="Arial"/>
              <a:buNone/>
              <a:defRPr b="0" i="0" sz="2000" u="none" cap="none" strike="noStrike">
                <a:solidFill>
                  <a:schemeClr val="dk1"/>
                </a:solidFill>
                <a:latin typeface="Arial"/>
                <a:ea typeface="Arial"/>
                <a:cs typeface="Arial"/>
                <a:sym typeface="Arial"/>
              </a:defRPr>
            </a:lvl4pPr>
            <a:lvl5pPr indent="0" lvl="4" marL="1828800" marR="0" rtl="0" algn="ctr">
              <a:spcBef>
                <a:spcPts val="400"/>
              </a:spcBef>
              <a:spcAft>
                <a:spcPts val="0"/>
              </a:spcAft>
              <a:buClr>
                <a:schemeClr val="dk1"/>
              </a:buClr>
              <a:buFont typeface="Arial"/>
              <a:buNone/>
              <a:defRPr b="0" i="0" sz="2000" u="none" cap="none" strike="noStrike">
                <a:solidFill>
                  <a:schemeClr val="dk1"/>
                </a:solidFill>
                <a:latin typeface="Arial"/>
                <a:ea typeface="Arial"/>
                <a:cs typeface="Arial"/>
                <a:sym typeface="Arial"/>
              </a:defRPr>
            </a:lvl5pPr>
            <a:lvl6pPr indent="0" lvl="5" marL="2286000" marR="0" rtl="0" algn="ctr">
              <a:spcBef>
                <a:spcPts val="400"/>
              </a:spcBef>
              <a:spcAft>
                <a:spcPts val="0"/>
              </a:spcAft>
              <a:buClr>
                <a:schemeClr val="dk1"/>
              </a:buClr>
              <a:buFont typeface="Arial"/>
              <a:buNone/>
              <a:defRPr b="0" i="0" sz="2000" u="none" cap="none" strike="noStrike">
                <a:solidFill>
                  <a:schemeClr val="dk1"/>
                </a:solidFill>
                <a:latin typeface="Arial"/>
                <a:ea typeface="Arial"/>
                <a:cs typeface="Arial"/>
                <a:sym typeface="Arial"/>
              </a:defRPr>
            </a:lvl6pPr>
            <a:lvl7pPr indent="0" lvl="6" marL="2743200" marR="0" rtl="0" algn="ctr">
              <a:spcBef>
                <a:spcPts val="400"/>
              </a:spcBef>
              <a:spcAft>
                <a:spcPts val="0"/>
              </a:spcAft>
              <a:buClr>
                <a:schemeClr val="dk1"/>
              </a:buClr>
              <a:buFont typeface="Arial"/>
              <a:buNone/>
              <a:defRPr b="0" i="0" sz="2000" u="none" cap="none" strike="noStrike">
                <a:solidFill>
                  <a:schemeClr val="dk1"/>
                </a:solidFill>
                <a:latin typeface="Arial"/>
                <a:ea typeface="Arial"/>
                <a:cs typeface="Arial"/>
                <a:sym typeface="Arial"/>
              </a:defRPr>
            </a:lvl7pPr>
            <a:lvl8pPr indent="0" lvl="7" marL="3200400" marR="0" rtl="0" algn="ctr">
              <a:spcBef>
                <a:spcPts val="400"/>
              </a:spcBef>
              <a:spcAft>
                <a:spcPts val="0"/>
              </a:spcAft>
              <a:buClr>
                <a:schemeClr val="dk1"/>
              </a:buClr>
              <a:buFont typeface="Arial"/>
              <a:buNone/>
              <a:defRPr b="0" i="0" sz="2000" u="none" cap="none" strike="noStrike">
                <a:solidFill>
                  <a:schemeClr val="dk1"/>
                </a:solidFill>
                <a:latin typeface="Arial"/>
                <a:ea typeface="Arial"/>
                <a:cs typeface="Arial"/>
                <a:sym typeface="Arial"/>
              </a:defRPr>
            </a:lvl8pPr>
            <a:lvl9pPr indent="0" lvl="8" marL="3657600" marR="0" rtl="0" algn="ctr">
              <a:spcBef>
                <a:spcPts val="400"/>
              </a:spcBef>
              <a:spcAft>
                <a:spcPts val="0"/>
              </a:spcAft>
              <a:buClr>
                <a:schemeClr val="dk1"/>
              </a:buClr>
              <a:buFont typeface="Arial"/>
              <a:buNone/>
              <a:defRPr b="0" i="0" sz="2000" u="none" cap="none" strike="noStrike">
                <a:solidFill>
                  <a:schemeClr val="dk1"/>
                </a:solidFill>
                <a:latin typeface="Arial"/>
                <a:ea typeface="Arial"/>
                <a:cs typeface="Arial"/>
                <a:sym typeface="Arial"/>
              </a:defRPr>
            </a:lvl9pPr>
          </a:lstStyle>
          <a:p/>
        </p:txBody>
      </p:sp>
      <p:sp>
        <p:nvSpPr>
          <p:cNvPr id="18" name="Shape 18"/>
          <p:cNvSpPr txBox="1"/>
          <p:nvPr>
            <p:ph idx="10" type="dt"/>
          </p:nvPr>
        </p:nvSpPr>
        <p:spPr>
          <a:xfrm>
            <a:off x="457200" y="6245225"/>
            <a:ext cx="2133599"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19" name="Shape 19"/>
          <p:cNvSpPr txBox="1"/>
          <p:nvPr>
            <p:ph idx="11" type="ftr"/>
          </p:nvPr>
        </p:nvSpPr>
        <p:spPr>
          <a:xfrm>
            <a:off x="3124200" y="6245225"/>
            <a:ext cx="2895600"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20" name="Shape 20"/>
          <p:cNvSpPr txBox="1"/>
          <p:nvPr>
            <p:ph idx="12" type="sldNum"/>
          </p:nvPr>
        </p:nvSpPr>
        <p:spPr>
          <a:xfrm>
            <a:off x="6553200" y="6245225"/>
            <a:ext cx="2133599" cy="47624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Arial"/>
              <a:buNone/>
            </a:pPr>
            <a:fld id="{00000000-1234-1234-1234-123412341234}" type="slidenum">
              <a:rPr b="0" i="0" lang="en-US" sz="1400" u="none" cap="none" strike="noStrike">
                <a:solidFill>
                  <a:schemeClr val="dk1"/>
                </a:solidFill>
                <a:latin typeface="Arial"/>
                <a:ea typeface="Arial"/>
                <a:cs typeface="Arial"/>
                <a:sym typeface="Arial"/>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and Content">
    <p:spTree>
      <p:nvGrpSpPr>
        <p:cNvPr id="21" name="Shape 21"/>
        <p:cNvGrpSpPr/>
        <p:nvPr/>
      </p:nvGrpSpPr>
      <p:grpSpPr>
        <a:xfrm>
          <a:off x="0" y="0"/>
          <a:ext cx="0" cy="0"/>
          <a:chOff x="0" y="0"/>
          <a:chExt cx="0" cy="0"/>
        </a:xfrm>
      </p:grpSpPr>
      <p:sp>
        <p:nvSpPr>
          <p:cNvPr id="22" name="Shape 2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None/>
              <a:defRPr b="0" i="0" sz="4400" u="none" cap="none" strike="noStrike">
                <a:solidFill>
                  <a:schemeClr val="dk2"/>
                </a:solidFill>
                <a:latin typeface="Arial"/>
                <a:ea typeface="Arial"/>
                <a:cs typeface="Arial"/>
                <a:sym typeface="Arial"/>
              </a:defRPr>
            </a:lvl9pPr>
          </a:lstStyle>
          <a:p/>
        </p:txBody>
      </p:sp>
      <p:sp>
        <p:nvSpPr>
          <p:cNvPr id="23" name="Shape 23"/>
          <p:cNvSpPr txBox="1"/>
          <p:nvPr>
            <p:ph idx="1" type="body"/>
          </p:nvPr>
        </p:nvSpPr>
        <p:spPr>
          <a:xfrm>
            <a:off x="457200" y="1600200"/>
            <a:ext cx="8229600" cy="4525961"/>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Arial"/>
              <a:buChar char="•"/>
              <a:defRPr b="0" i="0" sz="3200" u="none" cap="none" strike="noStrike">
                <a:solidFill>
                  <a:schemeClr val="dk1"/>
                </a:solidFill>
                <a:latin typeface="Arial"/>
                <a:ea typeface="Arial"/>
                <a:cs typeface="Arial"/>
                <a:sym typeface="Arial"/>
              </a:defRPr>
            </a:lvl1pPr>
            <a:lvl2pPr indent="-107950" lvl="1" marL="742950" marR="0" rtl="0" algn="l">
              <a:spcBef>
                <a:spcPts val="560"/>
              </a:spcBef>
              <a:spcAft>
                <a:spcPts val="0"/>
              </a:spcAft>
              <a:buClr>
                <a:schemeClr val="dk1"/>
              </a:buClr>
              <a:buSzPct val="100000"/>
              <a:buFont typeface="Arial"/>
              <a:buChar char="–"/>
              <a:defRPr b="0" i="0" sz="2800" u="none" cap="none" strike="noStrike">
                <a:solidFill>
                  <a:schemeClr val="dk1"/>
                </a:solidFill>
                <a:latin typeface="Arial"/>
                <a:ea typeface="Arial"/>
                <a:cs typeface="Arial"/>
                <a:sym typeface="Arial"/>
              </a:defRPr>
            </a:lvl2pPr>
            <a:lvl3pPr indent="-76200" lvl="2" marL="1143000" marR="0" rtl="0" algn="l">
              <a:spcBef>
                <a:spcPts val="480"/>
              </a:spcBef>
              <a:spcAft>
                <a:spcPts val="0"/>
              </a:spcAft>
              <a:buClr>
                <a:schemeClr val="dk1"/>
              </a:buClr>
              <a:buSzPct val="100000"/>
              <a:buFont typeface="Arial"/>
              <a:buChar char="•"/>
              <a:defRPr b="0" i="0" sz="2400" u="none" cap="none" strike="noStrike">
                <a:solidFill>
                  <a:schemeClr val="dk1"/>
                </a:solidFill>
                <a:latin typeface="Arial"/>
                <a:ea typeface="Arial"/>
                <a:cs typeface="Arial"/>
                <a:sym typeface="Arial"/>
              </a:defRPr>
            </a:lvl3pPr>
            <a:lvl4pPr indent="-101600" lvl="3" marL="1600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4pPr>
            <a:lvl5pPr indent="-101600" lvl="4" marL="20574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5pPr>
            <a:lvl6pPr indent="-101600" lvl="5" marL="25146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101600" lvl="6" marL="29718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101600" lvl="7" marL="34290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101600" lvl="8" marL="3886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
        <p:nvSpPr>
          <p:cNvPr id="24" name="Shape 24"/>
          <p:cNvSpPr txBox="1"/>
          <p:nvPr>
            <p:ph idx="10" type="dt"/>
          </p:nvPr>
        </p:nvSpPr>
        <p:spPr>
          <a:xfrm>
            <a:off x="457200" y="6245225"/>
            <a:ext cx="2133599"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25" name="Shape 25"/>
          <p:cNvSpPr txBox="1"/>
          <p:nvPr>
            <p:ph idx="11" type="ftr"/>
          </p:nvPr>
        </p:nvSpPr>
        <p:spPr>
          <a:xfrm>
            <a:off x="3124200" y="6245225"/>
            <a:ext cx="2895600"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26" name="Shape 26"/>
          <p:cNvSpPr txBox="1"/>
          <p:nvPr>
            <p:ph idx="12" type="sldNum"/>
          </p:nvPr>
        </p:nvSpPr>
        <p:spPr>
          <a:xfrm>
            <a:off x="6553200" y="6245225"/>
            <a:ext cx="2133599" cy="47624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Arial"/>
              <a:buNone/>
            </a:pPr>
            <a:fld id="{00000000-1234-1234-1234-123412341234}" type="slidenum">
              <a:rPr b="0" i="0" lang="en-US" sz="1400" u="none" cap="none" strike="noStrike">
                <a:solidFill>
                  <a:schemeClr val="dk1"/>
                </a:solidFill>
                <a:latin typeface="Arial"/>
                <a:ea typeface="Arial"/>
                <a:cs typeface="Arial"/>
                <a:sym typeface="Arial"/>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27" name="Shape 27"/>
        <p:cNvGrpSpPr/>
        <p:nvPr/>
      </p:nvGrpSpPr>
      <p:grpSpPr>
        <a:xfrm>
          <a:off x="0" y="0"/>
          <a:ext cx="0" cy="0"/>
          <a:chOff x="0" y="0"/>
          <a:chExt cx="0" cy="0"/>
        </a:xfrm>
      </p:grpSpPr>
      <p:sp>
        <p:nvSpPr>
          <p:cNvPr id="28" name="Shape 28"/>
          <p:cNvSpPr txBox="1"/>
          <p:nvPr>
            <p:ph idx="10" type="dt"/>
          </p:nvPr>
        </p:nvSpPr>
        <p:spPr>
          <a:xfrm>
            <a:off x="457200" y="6245225"/>
            <a:ext cx="2133599"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29" name="Shape 29"/>
          <p:cNvSpPr txBox="1"/>
          <p:nvPr>
            <p:ph idx="11" type="ftr"/>
          </p:nvPr>
        </p:nvSpPr>
        <p:spPr>
          <a:xfrm>
            <a:off x="3124200" y="6245225"/>
            <a:ext cx="2895600"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30" name="Shape 30"/>
          <p:cNvSpPr txBox="1"/>
          <p:nvPr>
            <p:ph idx="12" type="sldNum"/>
          </p:nvPr>
        </p:nvSpPr>
        <p:spPr>
          <a:xfrm>
            <a:off x="6553200" y="6245225"/>
            <a:ext cx="2133599" cy="47624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Arial"/>
              <a:buNone/>
            </a:pPr>
            <a:fld id="{00000000-1234-1234-1234-123412341234}" type="slidenum">
              <a:rPr b="0" i="0" lang="en-US" sz="1400" u="none" cap="none" strike="noStrike">
                <a:solidFill>
                  <a:schemeClr val="dk1"/>
                </a:solidFill>
                <a:latin typeface="Arial"/>
                <a:ea typeface="Arial"/>
                <a:cs typeface="Arial"/>
                <a:sym typeface="Arial"/>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Vertical Title and Text">
    <p:spTree>
      <p:nvGrpSpPr>
        <p:cNvPr id="31" name="Shape 31"/>
        <p:cNvGrpSpPr/>
        <p:nvPr/>
      </p:nvGrpSpPr>
      <p:grpSpPr>
        <a:xfrm>
          <a:off x="0" y="0"/>
          <a:ext cx="0" cy="0"/>
          <a:chOff x="0" y="0"/>
          <a:chExt cx="0" cy="0"/>
        </a:xfrm>
      </p:grpSpPr>
      <p:sp>
        <p:nvSpPr>
          <p:cNvPr id="32" name="Shape 32"/>
          <p:cNvSpPr txBox="1"/>
          <p:nvPr>
            <p:ph type="title"/>
          </p:nvPr>
        </p:nvSpPr>
        <p:spPr>
          <a:xfrm rot="5400000">
            <a:off x="4732337" y="2171700"/>
            <a:ext cx="5851525" cy="2057400"/>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None/>
              <a:defRPr b="0" i="0" sz="4400" u="none" cap="none" strike="noStrike">
                <a:solidFill>
                  <a:schemeClr val="dk2"/>
                </a:solidFill>
                <a:latin typeface="Arial"/>
                <a:ea typeface="Arial"/>
                <a:cs typeface="Arial"/>
                <a:sym typeface="Arial"/>
              </a:defRPr>
            </a:lvl9pPr>
          </a:lstStyle>
          <a:p/>
        </p:txBody>
      </p:sp>
      <p:sp>
        <p:nvSpPr>
          <p:cNvPr id="33" name="Shape 33"/>
          <p:cNvSpPr txBox="1"/>
          <p:nvPr>
            <p:ph idx="1" type="body"/>
          </p:nvPr>
        </p:nvSpPr>
        <p:spPr>
          <a:xfrm rot="5400000">
            <a:off x="541337" y="190500"/>
            <a:ext cx="5851525" cy="6019799"/>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Arial"/>
              <a:buChar char="•"/>
              <a:defRPr b="0" i="0" sz="3200" u="none" cap="none" strike="noStrike">
                <a:solidFill>
                  <a:schemeClr val="dk1"/>
                </a:solidFill>
                <a:latin typeface="Arial"/>
                <a:ea typeface="Arial"/>
                <a:cs typeface="Arial"/>
                <a:sym typeface="Arial"/>
              </a:defRPr>
            </a:lvl1pPr>
            <a:lvl2pPr indent="-107950" lvl="1" marL="742950" marR="0" rtl="0" algn="l">
              <a:spcBef>
                <a:spcPts val="560"/>
              </a:spcBef>
              <a:spcAft>
                <a:spcPts val="0"/>
              </a:spcAft>
              <a:buClr>
                <a:schemeClr val="dk1"/>
              </a:buClr>
              <a:buSzPct val="100000"/>
              <a:buFont typeface="Arial"/>
              <a:buChar char="–"/>
              <a:defRPr b="0" i="0" sz="2800" u="none" cap="none" strike="noStrike">
                <a:solidFill>
                  <a:schemeClr val="dk1"/>
                </a:solidFill>
                <a:latin typeface="Arial"/>
                <a:ea typeface="Arial"/>
                <a:cs typeface="Arial"/>
                <a:sym typeface="Arial"/>
              </a:defRPr>
            </a:lvl2pPr>
            <a:lvl3pPr indent="-76200" lvl="2" marL="1143000" marR="0" rtl="0" algn="l">
              <a:spcBef>
                <a:spcPts val="480"/>
              </a:spcBef>
              <a:spcAft>
                <a:spcPts val="0"/>
              </a:spcAft>
              <a:buClr>
                <a:schemeClr val="dk1"/>
              </a:buClr>
              <a:buSzPct val="100000"/>
              <a:buFont typeface="Arial"/>
              <a:buChar char="•"/>
              <a:defRPr b="0" i="0" sz="2400" u="none" cap="none" strike="noStrike">
                <a:solidFill>
                  <a:schemeClr val="dk1"/>
                </a:solidFill>
                <a:latin typeface="Arial"/>
                <a:ea typeface="Arial"/>
                <a:cs typeface="Arial"/>
                <a:sym typeface="Arial"/>
              </a:defRPr>
            </a:lvl3pPr>
            <a:lvl4pPr indent="-101600" lvl="3" marL="1600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4pPr>
            <a:lvl5pPr indent="-101600" lvl="4" marL="20574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5pPr>
            <a:lvl6pPr indent="-101600" lvl="5" marL="25146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101600" lvl="6" marL="29718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101600" lvl="7" marL="34290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101600" lvl="8" marL="3886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
        <p:nvSpPr>
          <p:cNvPr id="34" name="Shape 34"/>
          <p:cNvSpPr txBox="1"/>
          <p:nvPr>
            <p:ph idx="10" type="dt"/>
          </p:nvPr>
        </p:nvSpPr>
        <p:spPr>
          <a:xfrm>
            <a:off x="457200" y="6245225"/>
            <a:ext cx="2133599"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35" name="Shape 35"/>
          <p:cNvSpPr txBox="1"/>
          <p:nvPr>
            <p:ph idx="11" type="ftr"/>
          </p:nvPr>
        </p:nvSpPr>
        <p:spPr>
          <a:xfrm>
            <a:off x="3124200" y="6245225"/>
            <a:ext cx="2895600"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36" name="Shape 36"/>
          <p:cNvSpPr txBox="1"/>
          <p:nvPr>
            <p:ph idx="12" type="sldNum"/>
          </p:nvPr>
        </p:nvSpPr>
        <p:spPr>
          <a:xfrm>
            <a:off x="6553200" y="6245225"/>
            <a:ext cx="2133599" cy="47624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Arial"/>
              <a:buNone/>
            </a:pPr>
            <a:fld id="{00000000-1234-1234-1234-123412341234}" type="slidenum">
              <a:rPr b="0" i="0" lang="en-US" sz="1400" u="none">
                <a:solidFill>
                  <a:schemeClr val="dk1"/>
                </a:solidFill>
                <a:latin typeface="Arial"/>
                <a:ea typeface="Arial"/>
                <a:cs typeface="Arial"/>
                <a:sym typeface="Arial"/>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Title and Vertical Text">
    <p:spTree>
      <p:nvGrpSpPr>
        <p:cNvPr id="37" name="Shape 37"/>
        <p:cNvGrpSpPr/>
        <p:nvPr/>
      </p:nvGrpSpPr>
      <p:grpSpPr>
        <a:xfrm>
          <a:off x="0" y="0"/>
          <a:ext cx="0" cy="0"/>
          <a:chOff x="0" y="0"/>
          <a:chExt cx="0" cy="0"/>
        </a:xfrm>
      </p:grpSpPr>
      <p:sp>
        <p:nvSpPr>
          <p:cNvPr id="38" name="Shape 3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None/>
              <a:defRPr b="0" i="0" sz="4400" u="none" cap="none" strike="noStrike">
                <a:solidFill>
                  <a:schemeClr val="dk2"/>
                </a:solidFill>
                <a:latin typeface="Arial"/>
                <a:ea typeface="Arial"/>
                <a:cs typeface="Arial"/>
                <a:sym typeface="Arial"/>
              </a:defRPr>
            </a:lvl9pPr>
          </a:lstStyle>
          <a:p/>
        </p:txBody>
      </p:sp>
      <p:sp>
        <p:nvSpPr>
          <p:cNvPr id="39" name="Shape 39"/>
          <p:cNvSpPr txBox="1"/>
          <p:nvPr>
            <p:ph idx="1" type="body"/>
          </p:nvPr>
        </p:nvSpPr>
        <p:spPr>
          <a:xfrm rot="5400000">
            <a:off x="2309018" y="-251619"/>
            <a:ext cx="4525961" cy="8229600"/>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Arial"/>
              <a:buChar char="•"/>
              <a:defRPr b="0" i="0" sz="3200" u="none" cap="none" strike="noStrike">
                <a:solidFill>
                  <a:schemeClr val="dk1"/>
                </a:solidFill>
                <a:latin typeface="Arial"/>
                <a:ea typeface="Arial"/>
                <a:cs typeface="Arial"/>
                <a:sym typeface="Arial"/>
              </a:defRPr>
            </a:lvl1pPr>
            <a:lvl2pPr indent="-107950" lvl="1" marL="742950" marR="0" rtl="0" algn="l">
              <a:spcBef>
                <a:spcPts val="560"/>
              </a:spcBef>
              <a:spcAft>
                <a:spcPts val="0"/>
              </a:spcAft>
              <a:buClr>
                <a:schemeClr val="dk1"/>
              </a:buClr>
              <a:buSzPct val="100000"/>
              <a:buFont typeface="Arial"/>
              <a:buChar char="–"/>
              <a:defRPr b="0" i="0" sz="2800" u="none" cap="none" strike="noStrike">
                <a:solidFill>
                  <a:schemeClr val="dk1"/>
                </a:solidFill>
                <a:latin typeface="Arial"/>
                <a:ea typeface="Arial"/>
                <a:cs typeface="Arial"/>
                <a:sym typeface="Arial"/>
              </a:defRPr>
            </a:lvl2pPr>
            <a:lvl3pPr indent="-76200" lvl="2" marL="1143000" marR="0" rtl="0" algn="l">
              <a:spcBef>
                <a:spcPts val="480"/>
              </a:spcBef>
              <a:spcAft>
                <a:spcPts val="0"/>
              </a:spcAft>
              <a:buClr>
                <a:schemeClr val="dk1"/>
              </a:buClr>
              <a:buSzPct val="100000"/>
              <a:buFont typeface="Arial"/>
              <a:buChar char="•"/>
              <a:defRPr b="0" i="0" sz="2400" u="none" cap="none" strike="noStrike">
                <a:solidFill>
                  <a:schemeClr val="dk1"/>
                </a:solidFill>
                <a:latin typeface="Arial"/>
                <a:ea typeface="Arial"/>
                <a:cs typeface="Arial"/>
                <a:sym typeface="Arial"/>
              </a:defRPr>
            </a:lvl3pPr>
            <a:lvl4pPr indent="-101600" lvl="3" marL="1600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4pPr>
            <a:lvl5pPr indent="-101600" lvl="4" marL="20574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5pPr>
            <a:lvl6pPr indent="-101600" lvl="5" marL="25146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101600" lvl="6" marL="29718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101600" lvl="7" marL="34290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101600" lvl="8" marL="3886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
        <p:nvSpPr>
          <p:cNvPr id="40" name="Shape 40"/>
          <p:cNvSpPr txBox="1"/>
          <p:nvPr>
            <p:ph idx="10" type="dt"/>
          </p:nvPr>
        </p:nvSpPr>
        <p:spPr>
          <a:xfrm>
            <a:off x="457200" y="6245225"/>
            <a:ext cx="2133599"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41" name="Shape 41"/>
          <p:cNvSpPr txBox="1"/>
          <p:nvPr>
            <p:ph idx="11" type="ftr"/>
          </p:nvPr>
        </p:nvSpPr>
        <p:spPr>
          <a:xfrm>
            <a:off x="3124200" y="6245225"/>
            <a:ext cx="2895600"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42" name="Shape 42"/>
          <p:cNvSpPr txBox="1"/>
          <p:nvPr>
            <p:ph idx="12" type="sldNum"/>
          </p:nvPr>
        </p:nvSpPr>
        <p:spPr>
          <a:xfrm>
            <a:off x="6553200" y="6245225"/>
            <a:ext cx="2133599" cy="47624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Arial"/>
              <a:buNone/>
            </a:pPr>
            <a:fld id="{00000000-1234-1234-1234-123412341234}" type="slidenum">
              <a:rPr b="0" i="0" lang="en-US" sz="1400" u="none">
                <a:solidFill>
                  <a:schemeClr val="dk1"/>
                </a:solidFill>
                <a:latin typeface="Arial"/>
                <a:ea typeface="Arial"/>
                <a:cs typeface="Arial"/>
                <a:sym typeface="Arial"/>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Picture with Caption">
    <p:spTree>
      <p:nvGrpSpPr>
        <p:cNvPr id="43" name="Shape 43"/>
        <p:cNvGrpSpPr/>
        <p:nvPr/>
      </p:nvGrpSpPr>
      <p:grpSpPr>
        <a:xfrm>
          <a:off x="0" y="0"/>
          <a:ext cx="0" cy="0"/>
          <a:chOff x="0" y="0"/>
          <a:chExt cx="0" cy="0"/>
        </a:xfrm>
      </p:grpSpPr>
      <p:sp>
        <p:nvSpPr>
          <p:cNvPr id="44" name="Shape 44"/>
          <p:cNvSpPr txBox="1"/>
          <p:nvPr>
            <p:ph type="title"/>
          </p:nvPr>
        </p:nvSpPr>
        <p:spPr>
          <a:xfrm>
            <a:off x="1792288" y="4800600"/>
            <a:ext cx="5486399" cy="566737"/>
          </a:xfrm>
          <a:prstGeom prst="rect">
            <a:avLst/>
          </a:prstGeom>
          <a:noFill/>
          <a:ln>
            <a:noFill/>
          </a:ln>
        </p:spPr>
        <p:txBody>
          <a:bodyPr anchorCtr="0" anchor="b" bIns="91425" lIns="91425" rIns="91425" tIns="91425"/>
          <a:lstStyle>
            <a:lvl1pPr indent="0" lvl="0" marL="0" marR="0" rtl="0" algn="l">
              <a:spcBef>
                <a:spcPts val="0"/>
              </a:spcBef>
              <a:spcAft>
                <a:spcPts val="0"/>
              </a:spcAft>
              <a:buNone/>
              <a:defRPr b="1" i="0" sz="2000" u="none" cap="none" strike="noStrike">
                <a:solidFill>
                  <a:schemeClr val="dk2"/>
                </a:solidFill>
                <a:latin typeface="Arial"/>
                <a:ea typeface="Arial"/>
                <a:cs typeface="Arial"/>
                <a:sym typeface="Arial"/>
              </a:defRPr>
            </a:lvl1pPr>
            <a:lvl2pPr indent="0" lvl="1" marL="0" marR="0" rtl="0" algn="ctr">
              <a:spcBef>
                <a:spcPts val="0"/>
              </a:spcBef>
              <a:spcAft>
                <a:spcPts val="0"/>
              </a:spcAft>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None/>
              <a:defRPr b="0" i="0" sz="4400" u="none" cap="none" strike="noStrike">
                <a:solidFill>
                  <a:schemeClr val="dk2"/>
                </a:solidFill>
                <a:latin typeface="Arial"/>
                <a:ea typeface="Arial"/>
                <a:cs typeface="Arial"/>
                <a:sym typeface="Arial"/>
              </a:defRPr>
            </a:lvl9pPr>
          </a:lstStyle>
          <a:p/>
        </p:txBody>
      </p:sp>
      <p:sp>
        <p:nvSpPr>
          <p:cNvPr id="45" name="Shape 45"/>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spcBef>
                <a:spcPts val="640"/>
              </a:spcBef>
              <a:spcAft>
                <a:spcPts val="0"/>
              </a:spcAft>
              <a:buClr>
                <a:schemeClr val="dk1"/>
              </a:buClr>
              <a:buFont typeface="Arial"/>
              <a:buNone/>
              <a:defRPr b="0" i="0" sz="3200" u="none" cap="none" strike="noStrike">
                <a:solidFill>
                  <a:schemeClr val="dk1"/>
                </a:solidFill>
                <a:latin typeface="Arial"/>
                <a:ea typeface="Arial"/>
                <a:cs typeface="Arial"/>
                <a:sym typeface="Arial"/>
              </a:defRPr>
            </a:lvl1pPr>
            <a:lvl2pPr indent="0" lvl="1" marL="457200" marR="0" rtl="0" algn="l">
              <a:spcBef>
                <a:spcPts val="560"/>
              </a:spcBef>
              <a:spcAft>
                <a:spcPts val="0"/>
              </a:spcAft>
              <a:buClr>
                <a:schemeClr val="dk1"/>
              </a:buClr>
              <a:buFont typeface="Arial"/>
              <a:buNone/>
              <a:defRPr b="0" i="0" sz="2800" u="none" cap="none" strike="noStrike">
                <a:solidFill>
                  <a:schemeClr val="dk1"/>
                </a:solidFill>
                <a:latin typeface="Arial"/>
                <a:ea typeface="Arial"/>
                <a:cs typeface="Arial"/>
                <a:sym typeface="Arial"/>
              </a:defRPr>
            </a:lvl2pPr>
            <a:lvl3pPr indent="0" lvl="2" marL="914400" marR="0" rtl="0" algn="l">
              <a:spcBef>
                <a:spcPts val="480"/>
              </a:spcBef>
              <a:spcAft>
                <a:spcPts val="0"/>
              </a:spcAft>
              <a:buClr>
                <a:schemeClr val="dk1"/>
              </a:buClr>
              <a:buFont typeface="Arial"/>
              <a:buNone/>
              <a:defRPr b="0" i="0" sz="2400" u="none" cap="none" strike="noStrike">
                <a:solidFill>
                  <a:schemeClr val="dk1"/>
                </a:solidFill>
                <a:latin typeface="Arial"/>
                <a:ea typeface="Arial"/>
                <a:cs typeface="Arial"/>
                <a:sym typeface="Arial"/>
              </a:defRPr>
            </a:lvl3pPr>
            <a:lvl4pPr indent="0" lvl="3" marL="1371600" marR="0" rtl="0" algn="l">
              <a:spcBef>
                <a:spcPts val="400"/>
              </a:spcBef>
              <a:spcAft>
                <a:spcPts val="0"/>
              </a:spcAft>
              <a:buClr>
                <a:schemeClr val="dk1"/>
              </a:buClr>
              <a:buFont typeface="Arial"/>
              <a:buNone/>
              <a:defRPr b="0" i="0" sz="2000" u="none" cap="none" strike="noStrike">
                <a:solidFill>
                  <a:schemeClr val="dk1"/>
                </a:solidFill>
                <a:latin typeface="Arial"/>
                <a:ea typeface="Arial"/>
                <a:cs typeface="Arial"/>
                <a:sym typeface="Arial"/>
              </a:defRPr>
            </a:lvl4pPr>
            <a:lvl5pPr indent="0" lvl="4" marL="1828800" marR="0" rtl="0" algn="l">
              <a:spcBef>
                <a:spcPts val="400"/>
              </a:spcBef>
              <a:spcAft>
                <a:spcPts val="0"/>
              </a:spcAft>
              <a:buClr>
                <a:schemeClr val="dk1"/>
              </a:buClr>
              <a:buFont typeface="Arial"/>
              <a:buNone/>
              <a:defRPr b="0" i="0" sz="2000" u="none" cap="none" strike="noStrike">
                <a:solidFill>
                  <a:schemeClr val="dk1"/>
                </a:solidFill>
                <a:latin typeface="Arial"/>
                <a:ea typeface="Arial"/>
                <a:cs typeface="Arial"/>
                <a:sym typeface="Arial"/>
              </a:defRPr>
            </a:lvl5pPr>
            <a:lvl6pPr indent="0" lvl="5" marL="2286000" marR="0" rtl="0" algn="l">
              <a:spcBef>
                <a:spcPts val="400"/>
              </a:spcBef>
              <a:spcAft>
                <a:spcPts val="0"/>
              </a:spcAft>
              <a:buClr>
                <a:schemeClr val="dk1"/>
              </a:buClr>
              <a:buFont typeface="Arial"/>
              <a:buNone/>
              <a:defRPr b="0" i="0" sz="2000" u="none" cap="none" strike="noStrike">
                <a:solidFill>
                  <a:schemeClr val="dk1"/>
                </a:solidFill>
                <a:latin typeface="Arial"/>
                <a:ea typeface="Arial"/>
                <a:cs typeface="Arial"/>
                <a:sym typeface="Arial"/>
              </a:defRPr>
            </a:lvl6pPr>
            <a:lvl7pPr indent="0" lvl="6" marL="2743200" marR="0" rtl="0" algn="l">
              <a:spcBef>
                <a:spcPts val="400"/>
              </a:spcBef>
              <a:spcAft>
                <a:spcPts val="0"/>
              </a:spcAft>
              <a:buClr>
                <a:schemeClr val="dk1"/>
              </a:buClr>
              <a:buFont typeface="Arial"/>
              <a:buNone/>
              <a:defRPr b="0" i="0" sz="2000" u="none" cap="none" strike="noStrike">
                <a:solidFill>
                  <a:schemeClr val="dk1"/>
                </a:solidFill>
                <a:latin typeface="Arial"/>
                <a:ea typeface="Arial"/>
                <a:cs typeface="Arial"/>
                <a:sym typeface="Arial"/>
              </a:defRPr>
            </a:lvl7pPr>
            <a:lvl8pPr indent="0" lvl="7" marL="3200400" marR="0" rtl="0" algn="l">
              <a:spcBef>
                <a:spcPts val="400"/>
              </a:spcBef>
              <a:spcAft>
                <a:spcPts val="0"/>
              </a:spcAft>
              <a:buClr>
                <a:schemeClr val="dk1"/>
              </a:buClr>
              <a:buFont typeface="Arial"/>
              <a:buNone/>
              <a:defRPr b="0" i="0" sz="2000" u="none" cap="none" strike="noStrike">
                <a:solidFill>
                  <a:schemeClr val="dk1"/>
                </a:solidFill>
                <a:latin typeface="Arial"/>
                <a:ea typeface="Arial"/>
                <a:cs typeface="Arial"/>
                <a:sym typeface="Arial"/>
              </a:defRPr>
            </a:lvl8pPr>
            <a:lvl9pPr indent="0" lvl="8" marL="3657600" marR="0" rtl="0" algn="l">
              <a:spcBef>
                <a:spcPts val="400"/>
              </a:spcBef>
              <a:spcAft>
                <a:spcPts val="0"/>
              </a:spcAft>
              <a:buClr>
                <a:schemeClr val="dk1"/>
              </a:buClr>
              <a:buFont typeface="Arial"/>
              <a:buNone/>
              <a:defRPr b="0" i="0" sz="2000" u="none" cap="none" strike="noStrike">
                <a:solidFill>
                  <a:schemeClr val="dk1"/>
                </a:solidFill>
                <a:latin typeface="Arial"/>
                <a:ea typeface="Arial"/>
                <a:cs typeface="Arial"/>
                <a:sym typeface="Arial"/>
              </a:defRPr>
            </a:lvl9pPr>
          </a:lstStyle>
          <a:p/>
        </p:txBody>
      </p:sp>
      <p:sp>
        <p:nvSpPr>
          <p:cNvPr id="46" name="Shape 46"/>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spcBef>
                <a:spcPts val="28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457200" marR="0" rtl="0" algn="l">
              <a:spcBef>
                <a:spcPts val="240"/>
              </a:spcBef>
              <a:spcAft>
                <a:spcPts val="0"/>
              </a:spcAft>
              <a:buClr>
                <a:schemeClr val="dk1"/>
              </a:buClr>
              <a:buFont typeface="Arial"/>
              <a:buNone/>
              <a:defRPr b="0" i="0" sz="1200" u="none" cap="none" strike="noStrike">
                <a:solidFill>
                  <a:schemeClr val="dk1"/>
                </a:solidFill>
                <a:latin typeface="Arial"/>
                <a:ea typeface="Arial"/>
                <a:cs typeface="Arial"/>
                <a:sym typeface="Arial"/>
              </a:defRPr>
            </a:lvl2pPr>
            <a:lvl3pPr indent="0" lvl="2" marL="914400" marR="0" rtl="0" algn="l">
              <a:spcBef>
                <a:spcPts val="200"/>
              </a:spcBef>
              <a:spcAft>
                <a:spcPts val="0"/>
              </a:spcAft>
              <a:buClr>
                <a:schemeClr val="dk1"/>
              </a:buClr>
              <a:buFont typeface="Arial"/>
              <a:buNone/>
              <a:defRPr b="0" i="0" sz="1000" u="none" cap="none" strike="noStrike">
                <a:solidFill>
                  <a:schemeClr val="dk1"/>
                </a:solidFill>
                <a:latin typeface="Arial"/>
                <a:ea typeface="Arial"/>
                <a:cs typeface="Arial"/>
                <a:sym typeface="Arial"/>
              </a:defRPr>
            </a:lvl3pPr>
            <a:lvl4pPr indent="0" lvl="3" marL="1371600" marR="0" rtl="0" algn="l">
              <a:spcBef>
                <a:spcPts val="180"/>
              </a:spcBef>
              <a:spcAft>
                <a:spcPts val="0"/>
              </a:spcAft>
              <a:buClr>
                <a:schemeClr val="dk1"/>
              </a:buClr>
              <a:buFont typeface="Arial"/>
              <a:buNone/>
              <a:defRPr b="0" i="0" sz="900" u="none" cap="none" strike="noStrike">
                <a:solidFill>
                  <a:schemeClr val="dk1"/>
                </a:solidFill>
                <a:latin typeface="Arial"/>
                <a:ea typeface="Arial"/>
                <a:cs typeface="Arial"/>
                <a:sym typeface="Arial"/>
              </a:defRPr>
            </a:lvl4pPr>
            <a:lvl5pPr indent="0" lvl="4" marL="1828800" marR="0" rtl="0" algn="l">
              <a:spcBef>
                <a:spcPts val="180"/>
              </a:spcBef>
              <a:spcAft>
                <a:spcPts val="0"/>
              </a:spcAft>
              <a:buClr>
                <a:schemeClr val="dk1"/>
              </a:buClr>
              <a:buFont typeface="Arial"/>
              <a:buNone/>
              <a:defRPr b="0" i="0" sz="900" u="none" cap="none" strike="noStrike">
                <a:solidFill>
                  <a:schemeClr val="dk1"/>
                </a:solidFill>
                <a:latin typeface="Arial"/>
                <a:ea typeface="Arial"/>
                <a:cs typeface="Arial"/>
                <a:sym typeface="Arial"/>
              </a:defRPr>
            </a:lvl5pPr>
            <a:lvl6pPr indent="0" lvl="5" marL="2286000" marR="0" rtl="0" algn="l">
              <a:spcBef>
                <a:spcPts val="180"/>
              </a:spcBef>
              <a:spcAft>
                <a:spcPts val="0"/>
              </a:spcAft>
              <a:buClr>
                <a:schemeClr val="dk1"/>
              </a:buClr>
              <a:buFont typeface="Arial"/>
              <a:buNone/>
              <a:defRPr b="0" i="0" sz="900" u="none" cap="none" strike="noStrike">
                <a:solidFill>
                  <a:schemeClr val="dk1"/>
                </a:solidFill>
                <a:latin typeface="Arial"/>
                <a:ea typeface="Arial"/>
                <a:cs typeface="Arial"/>
                <a:sym typeface="Arial"/>
              </a:defRPr>
            </a:lvl6pPr>
            <a:lvl7pPr indent="0" lvl="6" marL="2743200" marR="0" rtl="0" algn="l">
              <a:spcBef>
                <a:spcPts val="180"/>
              </a:spcBef>
              <a:spcAft>
                <a:spcPts val="0"/>
              </a:spcAft>
              <a:buClr>
                <a:schemeClr val="dk1"/>
              </a:buClr>
              <a:buFont typeface="Arial"/>
              <a:buNone/>
              <a:defRPr b="0" i="0" sz="900" u="none" cap="none" strike="noStrike">
                <a:solidFill>
                  <a:schemeClr val="dk1"/>
                </a:solidFill>
                <a:latin typeface="Arial"/>
                <a:ea typeface="Arial"/>
                <a:cs typeface="Arial"/>
                <a:sym typeface="Arial"/>
              </a:defRPr>
            </a:lvl7pPr>
            <a:lvl8pPr indent="0" lvl="7" marL="3200400" marR="0" rtl="0" algn="l">
              <a:spcBef>
                <a:spcPts val="180"/>
              </a:spcBef>
              <a:spcAft>
                <a:spcPts val="0"/>
              </a:spcAft>
              <a:buClr>
                <a:schemeClr val="dk1"/>
              </a:buClr>
              <a:buFont typeface="Arial"/>
              <a:buNone/>
              <a:defRPr b="0" i="0" sz="900" u="none" cap="none" strike="noStrike">
                <a:solidFill>
                  <a:schemeClr val="dk1"/>
                </a:solidFill>
                <a:latin typeface="Arial"/>
                <a:ea typeface="Arial"/>
                <a:cs typeface="Arial"/>
                <a:sym typeface="Arial"/>
              </a:defRPr>
            </a:lvl8pPr>
            <a:lvl9pPr indent="0" lvl="8" marL="3657600" marR="0" rtl="0" algn="l">
              <a:spcBef>
                <a:spcPts val="180"/>
              </a:spcBef>
              <a:spcAft>
                <a:spcPts val="0"/>
              </a:spcAft>
              <a:buClr>
                <a:schemeClr val="dk1"/>
              </a:buClr>
              <a:buFont typeface="Arial"/>
              <a:buNone/>
              <a:defRPr b="0" i="0" sz="900" u="none" cap="none" strike="noStrike">
                <a:solidFill>
                  <a:schemeClr val="dk1"/>
                </a:solidFill>
                <a:latin typeface="Arial"/>
                <a:ea typeface="Arial"/>
                <a:cs typeface="Arial"/>
                <a:sym typeface="Arial"/>
              </a:defRPr>
            </a:lvl9pPr>
          </a:lstStyle>
          <a:p/>
        </p:txBody>
      </p:sp>
      <p:sp>
        <p:nvSpPr>
          <p:cNvPr id="47" name="Shape 47"/>
          <p:cNvSpPr txBox="1"/>
          <p:nvPr>
            <p:ph idx="10" type="dt"/>
          </p:nvPr>
        </p:nvSpPr>
        <p:spPr>
          <a:xfrm>
            <a:off x="457200" y="6245225"/>
            <a:ext cx="2133599"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48" name="Shape 48"/>
          <p:cNvSpPr txBox="1"/>
          <p:nvPr>
            <p:ph idx="11" type="ftr"/>
          </p:nvPr>
        </p:nvSpPr>
        <p:spPr>
          <a:xfrm>
            <a:off x="3124200" y="6245225"/>
            <a:ext cx="2895600"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49" name="Shape 49"/>
          <p:cNvSpPr txBox="1"/>
          <p:nvPr>
            <p:ph idx="12" type="sldNum"/>
          </p:nvPr>
        </p:nvSpPr>
        <p:spPr>
          <a:xfrm>
            <a:off x="6553200" y="6245225"/>
            <a:ext cx="2133599" cy="47624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Arial"/>
              <a:buNone/>
            </a:pPr>
            <a:fld id="{00000000-1234-1234-1234-123412341234}" type="slidenum">
              <a:rPr b="0" i="0" lang="en-US" sz="1400" u="none">
                <a:solidFill>
                  <a:schemeClr val="dk1"/>
                </a:solidFill>
                <a:latin typeface="Arial"/>
                <a:ea typeface="Arial"/>
                <a:cs typeface="Arial"/>
                <a:sym typeface="Arial"/>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Content with Caption">
    <p:spTree>
      <p:nvGrpSpPr>
        <p:cNvPr id="50" name="Shape 50"/>
        <p:cNvGrpSpPr/>
        <p:nvPr/>
      </p:nvGrpSpPr>
      <p:grpSpPr>
        <a:xfrm>
          <a:off x="0" y="0"/>
          <a:ext cx="0" cy="0"/>
          <a:chOff x="0" y="0"/>
          <a:chExt cx="0" cy="0"/>
        </a:xfrm>
      </p:grpSpPr>
      <p:sp>
        <p:nvSpPr>
          <p:cNvPr id="51" name="Shape 51"/>
          <p:cNvSpPr txBox="1"/>
          <p:nvPr>
            <p:ph type="title"/>
          </p:nvPr>
        </p:nvSpPr>
        <p:spPr>
          <a:xfrm>
            <a:off x="457200" y="273050"/>
            <a:ext cx="3008313" cy="1162049"/>
          </a:xfrm>
          <a:prstGeom prst="rect">
            <a:avLst/>
          </a:prstGeom>
          <a:noFill/>
          <a:ln>
            <a:noFill/>
          </a:ln>
        </p:spPr>
        <p:txBody>
          <a:bodyPr anchorCtr="0" anchor="b" bIns="91425" lIns="91425" rIns="91425" tIns="91425"/>
          <a:lstStyle>
            <a:lvl1pPr indent="0" lvl="0" marL="0" marR="0" rtl="0" algn="l">
              <a:spcBef>
                <a:spcPts val="0"/>
              </a:spcBef>
              <a:spcAft>
                <a:spcPts val="0"/>
              </a:spcAft>
              <a:buNone/>
              <a:defRPr b="1" i="0" sz="2000" u="none" cap="none" strike="noStrike">
                <a:solidFill>
                  <a:schemeClr val="dk2"/>
                </a:solidFill>
                <a:latin typeface="Arial"/>
                <a:ea typeface="Arial"/>
                <a:cs typeface="Arial"/>
                <a:sym typeface="Arial"/>
              </a:defRPr>
            </a:lvl1pPr>
            <a:lvl2pPr indent="0" lvl="1" marL="0" marR="0" rtl="0" algn="ctr">
              <a:spcBef>
                <a:spcPts val="0"/>
              </a:spcBef>
              <a:spcAft>
                <a:spcPts val="0"/>
              </a:spcAft>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None/>
              <a:defRPr b="0" i="0" sz="4400" u="none" cap="none" strike="noStrike">
                <a:solidFill>
                  <a:schemeClr val="dk2"/>
                </a:solidFill>
                <a:latin typeface="Arial"/>
                <a:ea typeface="Arial"/>
                <a:cs typeface="Arial"/>
                <a:sym typeface="Arial"/>
              </a:defRPr>
            </a:lvl9pPr>
          </a:lstStyle>
          <a:p/>
        </p:txBody>
      </p:sp>
      <p:sp>
        <p:nvSpPr>
          <p:cNvPr id="52" name="Shape 52"/>
          <p:cNvSpPr txBox="1"/>
          <p:nvPr>
            <p:ph idx="1" type="body"/>
          </p:nvPr>
        </p:nvSpPr>
        <p:spPr>
          <a:xfrm>
            <a:off x="3575050" y="273050"/>
            <a:ext cx="5111750" cy="5853112"/>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Arial"/>
              <a:buChar char="•"/>
              <a:defRPr b="0" i="0" sz="3200" u="none" cap="none" strike="noStrike">
                <a:solidFill>
                  <a:schemeClr val="dk1"/>
                </a:solidFill>
                <a:latin typeface="Arial"/>
                <a:ea typeface="Arial"/>
                <a:cs typeface="Arial"/>
                <a:sym typeface="Arial"/>
              </a:defRPr>
            </a:lvl1pPr>
            <a:lvl2pPr indent="-107950" lvl="1" marL="742950" marR="0" rtl="0" algn="l">
              <a:spcBef>
                <a:spcPts val="560"/>
              </a:spcBef>
              <a:spcAft>
                <a:spcPts val="0"/>
              </a:spcAft>
              <a:buClr>
                <a:schemeClr val="dk1"/>
              </a:buClr>
              <a:buSzPct val="100000"/>
              <a:buFont typeface="Arial"/>
              <a:buChar char="–"/>
              <a:defRPr b="0" i="0" sz="2800" u="none" cap="none" strike="noStrike">
                <a:solidFill>
                  <a:schemeClr val="dk1"/>
                </a:solidFill>
                <a:latin typeface="Arial"/>
                <a:ea typeface="Arial"/>
                <a:cs typeface="Arial"/>
                <a:sym typeface="Arial"/>
              </a:defRPr>
            </a:lvl2pPr>
            <a:lvl3pPr indent="-76200" lvl="2" marL="1143000" marR="0" rtl="0" algn="l">
              <a:spcBef>
                <a:spcPts val="480"/>
              </a:spcBef>
              <a:spcAft>
                <a:spcPts val="0"/>
              </a:spcAft>
              <a:buClr>
                <a:schemeClr val="dk1"/>
              </a:buClr>
              <a:buSzPct val="100000"/>
              <a:buFont typeface="Arial"/>
              <a:buChar char="•"/>
              <a:defRPr b="0" i="0" sz="2400" u="none" cap="none" strike="noStrike">
                <a:solidFill>
                  <a:schemeClr val="dk1"/>
                </a:solidFill>
                <a:latin typeface="Arial"/>
                <a:ea typeface="Arial"/>
                <a:cs typeface="Arial"/>
                <a:sym typeface="Arial"/>
              </a:defRPr>
            </a:lvl3pPr>
            <a:lvl4pPr indent="-101600" lvl="3" marL="1600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4pPr>
            <a:lvl5pPr indent="-101600" lvl="4" marL="20574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5pPr>
            <a:lvl6pPr indent="-101600" lvl="5" marL="25146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101600" lvl="6" marL="29718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101600" lvl="7" marL="34290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101600" lvl="8" marL="3886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
        <p:nvSpPr>
          <p:cNvPr id="53" name="Shape 53"/>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spcBef>
                <a:spcPts val="28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457200" marR="0" rtl="0" algn="l">
              <a:spcBef>
                <a:spcPts val="240"/>
              </a:spcBef>
              <a:spcAft>
                <a:spcPts val="0"/>
              </a:spcAft>
              <a:buClr>
                <a:schemeClr val="dk1"/>
              </a:buClr>
              <a:buFont typeface="Arial"/>
              <a:buNone/>
              <a:defRPr b="0" i="0" sz="1200" u="none" cap="none" strike="noStrike">
                <a:solidFill>
                  <a:schemeClr val="dk1"/>
                </a:solidFill>
                <a:latin typeface="Arial"/>
                <a:ea typeface="Arial"/>
                <a:cs typeface="Arial"/>
                <a:sym typeface="Arial"/>
              </a:defRPr>
            </a:lvl2pPr>
            <a:lvl3pPr indent="0" lvl="2" marL="914400" marR="0" rtl="0" algn="l">
              <a:spcBef>
                <a:spcPts val="200"/>
              </a:spcBef>
              <a:spcAft>
                <a:spcPts val="0"/>
              </a:spcAft>
              <a:buClr>
                <a:schemeClr val="dk1"/>
              </a:buClr>
              <a:buFont typeface="Arial"/>
              <a:buNone/>
              <a:defRPr b="0" i="0" sz="1000" u="none" cap="none" strike="noStrike">
                <a:solidFill>
                  <a:schemeClr val="dk1"/>
                </a:solidFill>
                <a:latin typeface="Arial"/>
                <a:ea typeface="Arial"/>
                <a:cs typeface="Arial"/>
                <a:sym typeface="Arial"/>
              </a:defRPr>
            </a:lvl3pPr>
            <a:lvl4pPr indent="0" lvl="3" marL="1371600" marR="0" rtl="0" algn="l">
              <a:spcBef>
                <a:spcPts val="180"/>
              </a:spcBef>
              <a:spcAft>
                <a:spcPts val="0"/>
              </a:spcAft>
              <a:buClr>
                <a:schemeClr val="dk1"/>
              </a:buClr>
              <a:buFont typeface="Arial"/>
              <a:buNone/>
              <a:defRPr b="0" i="0" sz="900" u="none" cap="none" strike="noStrike">
                <a:solidFill>
                  <a:schemeClr val="dk1"/>
                </a:solidFill>
                <a:latin typeface="Arial"/>
                <a:ea typeface="Arial"/>
                <a:cs typeface="Arial"/>
                <a:sym typeface="Arial"/>
              </a:defRPr>
            </a:lvl4pPr>
            <a:lvl5pPr indent="0" lvl="4" marL="1828800" marR="0" rtl="0" algn="l">
              <a:spcBef>
                <a:spcPts val="180"/>
              </a:spcBef>
              <a:spcAft>
                <a:spcPts val="0"/>
              </a:spcAft>
              <a:buClr>
                <a:schemeClr val="dk1"/>
              </a:buClr>
              <a:buFont typeface="Arial"/>
              <a:buNone/>
              <a:defRPr b="0" i="0" sz="900" u="none" cap="none" strike="noStrike">
                <a:solidFill>
                  <a:schemeClr val="dk1"/>
                </a:solidFill>
                <a:latin typeface="Arial"/>
                <a:ea typeface="Arial"/>
                <a:cs typeface="Arial"/>
                <a:sym typeface="Arial"/>
              </a:defRPr>
            </a:lvl5pPr>
            <a:lvl6pPr indent="0" lvl="5" marL="2286000" marR="0" rtl="0" algn="l">
              <a:spcBef>
                <a:spcPts val="180"/>
              </a:spcBef>
              <a:spcAft>
                <a:spcPts val="0"/>
              </a:spcAft>
              <a:buClr>
                <a:schemeClr val="dk1"/>
              </a:buClr>
              <a:buFont typeface="Arial"/>
              <a:buNone/>
              <a:defRPr b="0" i="0" sz="900" u="none" cap="none" strike="noStrike">
                <a:solidFill>
                  <a:schemeClr val="dk1"/>
                </a:solidFill>
                <a:latin typeface="Arial"/>
                <a:ea typeface="Arial"/>
                <a:cs typeface="Arial"/>
                <a:sym typeface="Arial"/>
              </a:defRPr>
            </a:lvl6pPr>
            <a:lvl7pPr indent="0" lvl="6" marL="2743200" marR="0" rtl="0" algn="l">
              <a:spcBef>
                <a:spcPts val="180"/>
              </a:spcBef>
              <a:spcAft>
                <a:spcPts val="0"/>
              </a:spcAft>
              <a:buClr>
                <a:schemeClr val="dk1"/>
              </a:buClr>
              <a:buFont typeface="Arial"/>
              <a:buNone/>
              <a:defRPr b="0" i="0" sz="900" u="none" cap="none" strike="noStrike">
                <a:solidFill>
                  <a:schemeClr val="dk1"/>
                </a:solidFill>
                <a:latin typeface="Arial"/>
                <a:ea typeface="Arial"/>
                <a:cs typeface="Arial"/>
                <a:sym typeface="Arial"/>
              </a:defRPr>
            </a:lvl7pPr>
            <a:lvl8pPr indent="0" lvl="7" marL="3200400" marR="0" rtl="0" algn="l">
              <a:spcBef>
                <a:spcPts val="180"/>
              </a:spcBef>
              <a:spcAft>
                <a:spcPts val="0"/>
              </a:spcAft>
              <a:buClr>
                <a:schemeClr val="dk1"/>
              </a:buClr>
              <a:buFont typeface="Arial"/>
              <a:buNone/>
              <a:defRPr b="0" i="0" sz="900" u="none" cap="none" strike="noStrike">
                <a:solidFill>
                  <a:schemeClr val="dk1"/>
                </a:solidFill>
                <a:latin typeface="Arial"/>
                <a:ea typeface="Arial"/>
                <a:cs typeface="Arial"/>
                <a:sym typeface="Arial"/>
              </a:defRPr>
            </a:lvl8pPr>
            <a:lvl9pPr indent="0" lvl="8" marL="3657600" marR="0" rtl="0" algn="l">
              <a:spcBef>
                <a:spcPts val="180"/>
              </a:spcBef>
              <a:spcAft>
                <a:spcPts val="0"/>
              </a:spcAft>
              <a:buClr>
                <a:schemeClr val="dk1"/>
              </a:buClr>
              <a:buFont typeface="Arial"/>
              <a:buNone/>
              <a:defRPr b="0" i="0" sz="900" u="none" cap="none" strike="noStrike">
                <a:solidFill>
                  <a:schemeClr val="dk1"/>
                </a:solidFill>
                <a:latin typeface="Arial"/>
                <a:ea typeface="Arial"/>
                <a:cs typeface="Arial"/>
                <a:sym typeface="Arial"/>
              </a:defRPr>
            </a:lvl9pPr>
          </a:lstStyle>
          <a:p/>
        </p:txBody>
      </p:sp>
      <p:sp>
        <p:nvSpPr>
          <p:cNvPr id="54" name="Shape 54"/>
          <p:cNvSpPr txBox="1"/>
          <p:nvPr>
            <p:ph idx="10" type="dt"/>
          </p:nvPr>
        </p:nvSpPr>
        <p:spPr>
          <a:xfrm>
            <a:off x="457200" y="6245225"/>
            <a:ext cx="2133599"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55" name="Shape 55"/>
          <p:cNvSpPr txBox="1"/>
          <p:nvPr>
            <p:ph idx="11" type="ftr"/>
          </p:nvPr>
        </p:nvSpPr>
        <p:spPr>
          <a:xfrm>
            <a:off x="3124200" y="6245225"/>
            <a:ext cx="2895600"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56" name="Shape 56"/>
          <p:cNvSpPr txBox="1"/>
          <p:nvPr>
            <p:ph idx="12" type="sldNum"/>
          </p:nvPr>
        </p:nvSpPr>
        <p:spPr>
          <a:xfrm>
            <a:off x="6553200" y="6245225"/>
            <a:ext cx="2133599" cy="47624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Arial"/>
              <a:buNone/>
            </a:pPr>
            <a:fld id="{00000000-1234-1234-1234-123412341234}" type="slidenum">
              <a:rPr b="0" i="0" lang="en-US" sz="1400" u="none">
                <a:solidFill>
                  <a:schemeClr val="dk1"/>
                </a:solidFill>
                <a:latin typeface="Arial"/>
                <a:ea typeface="Arial"/>
                <a:cs typeface="Arial"/>
                <a:sym typeface="Arial"/>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57" name="Shape 57"/>
        <p:cNvGrpSpPr/>
        <p:nvPr/>
      </p:nvGrpSpPr>
      <p:grpSpPr>
        <a:xfrm>
          <a:off x="0" y="0"/>
          <a:ext cx="0" cy="0"/>
          <a:chOff x="0" y="0"/>
          <a:chExt cx="0" cy="0"/>
        </a:xfrm>
      </p:grpSpPr>
      <p:sp>
        <p:nvSpPr>
          <p:cNvPr id="58" name="Shape 5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None/>
              <a:defRPr b="0" i="0" sz="4400" u="none" cap="none" strike="noStrike">
                <a:solidFill>
                  <a:schemeClr val="dk2"/>
                </a:solidFill>
                <a:latin typeface="Arial"/>
                <a:ea typeface="Arial"/>
                <a:cs typeface="Arial"/>
                <a:sym typeface="Arial"/>
              </a:defRPr>
            </a:lvl9pPr>
          </a:lstStyle>
          <a:p/>
        </p:txBody>
      </p:sp>
      <p:sp>
        <p:nvSpPr>
          <p:cNvPr id="59" name="Shape 59"/>
          <p:cNvSpPr txBox="1"/>
          <p:nvPr>
            <p:ph idx="10" type="dt"/>
          </p:nvPr>
        </p:nvSpPr>
        <p:spPr>
          <a:xfrm>
            <a:off x="457200" y="6245225"/>
            <a:ext cx="2133599"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60" name="Shape 60"/>
          <p:cNvSpPr txBox="1"/>
          <p:nvPr>
            <p:ph idx="11" type="ftr"/>
          </p:nvPr>
        </p:nvSpPr>
        <p:spPr>
          <a:xfrm>
            <a:off x="3124200" y="6245225"/>
            <a:ext cx="2895600"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61" name="Shape 61"/>
          <p:cNvSpPr txBox="1"/>
          <p:nvPr>
            <p:ph idx="12" type="sldNum"/>
          </p:nvPr>
        </p:nvSpPr>
        <p:spPr>
          <a:xfrm>
            <a:off x="6553200" y="6245225"/>
            <a:ext cx="2133599" cy="47624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Arial"/>
              <a:buNone/>
            </a:pPr>
            <a:fld id="{00000000-1234-1234-1234-123412341234}" type="slidenum">
              <a:rPr b="0" i="0" lang="en-US" sz="1400" u="none">
                <a:solidFill>
                  <a:schemeClr val="dk1"/>
                </a:solidFill>
                <a:latin typeface="Arial"/>
                <a:ea typeface="Arial"/>
                <a:cs typeface="Arial"/>
                <a:sym typeface="Arial"/>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mparison">
    <p:spTree>
      <p:nvGrpSpPr>
        <p:cNvPr id="62" name="Shape 62"/>
        <p:cNvGrpSpPr/>
        <p:nvPr/>
      </p:nvGrpSpPr>
      <p:grpSpPr>
        <a:xfrm>
          <a:off x="0" y="0"/>
          <a:ext cx="0" cy="0"/>
          <a:chOff x="0" y="0"/>
          <a:chExt cx="0" cy="0"/>
        </a:xfrm>
      </p:grpSpPr>
      <p:sp>
        <p:nvSpPr>
          <p:cNvPr id="63" name="Shape 6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None/>
              <a:defRPr b="0" i="0" sz="4400" u="none" cap="none" strike="noStrike">
                <a:solidFill>
                  <a:schemeClr val="dk2"/>
                </a:solidFill>
                <a:latin typeface="Arial"/>
                <a:ea typeface="Arial"/>
                <a:cs typeface="Arial"/>
                <a:sym typeface="Arial"/>
              </a:defRPr>
            </a:lvl9pPr>
          </a:lstStyle>
          <a:p/>
        </p:txBody>
      </p:sp>
      <p:sp>
        <p:nvSpPr>
          <p:cNvPr id="64" name="Shape 64"/>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spcBef>
                <a:spcPts val="480"/>
              </a:spcBef>
              <a:spcAft>
                <a:spcPts val="0"/>
              </a:spcAft>
              <a:buClr>
                <a:schemeClr val="dk1"/>
              </a:buClr>
              <a:buFont typeface="Arial"/>
              <a:buNone/>
              <a:defRPr b="1" i="0" sz="2400" u="none" cap="none" strike="noStrike">
                <a:solidFill>
                  <a:schemeClr val="dk1"/>
                </a:solidFill>
                <a:latin typeface="Arial"/>
                <a:ea typeface="Arial"/>
                <a:cs typeface="Arial"/>
                <a:sym typeface="Arial"/>
              </a:defRPr>
            </a:lvl1pPr>
            <a:lvl2pPr indent="0" lvl="1" marL="457200" marR="0" rtl="0" algn="l">
              <a:spcBef>
                <a:spcPts val="400"/>
              </a:spcBef>
              <a:spcAft>
                <a:spcPts val="0"/>
              </a:spcAft>
              <a:buClr>
                <a:schemeClr val="dk1"/>
              </a:buClr>
              <a:buFont typeface="Arial"/>
              <a:buNone/>
              <a:defRPr b="1" i="0" sz="2000" u="none" cap="none" strike="noStrike">
                <a:solidFill>
                  <a:schemeClr val="dk1"/>
                </a:solidFill>
                <a:latin typeface="Arial"/>
                <a:ea typeface="Arial"/>
                <a:cs typeface="Arial"/>
                <a:sym typeface="Arial"/>
              </a:defRPr>
            </a:lvl2pPr>
            <a:lvl3pPr indent="0" lvl="2" marL="914400" marR="0" rtl="0" algn="l">
              <a:spcBef>
                <a:spcPts val="360"/>
              </a:spcBef>
              <a:spcAft>
                <a:spcPts val="0"/>
              </a:spcAft>
              <a:buClr>
                <a:schemeClr val="dk1"/>
              </a:buClr>
              <a:buFont typeface="Arial"/>
              <a:buNone/>
              <a:defRPr b="1" i="0" sz="1800" u="none" cap="none" strike="noStrike">
                <a:solidFill>
                  <a:schemeClr val="dk1"/>
                </a:solidFill>
                <a:latin typeface="Arial"/>
                <a:ea typeface="Arial"/>
                <a:cs typeface="Arial"/>
                <a:sym typeface="Arial"/>
              </a:defRPr>
            </a:lvl3pPr>
            <a:lvl4pPr indent="0" lvl="3" marL="13716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4pPr>
            <a:lvl5pPr indent="0" lvl="4" marL="18288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5pPr>
            <a:lvl6pPr indent="0" lvl="5" marL="22860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6pPr>
            <a:lvl7pPr indent="0" lvl="6" marL="27432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7pPr>
            <a:lvl8pPr indent="0" lvl="7" marL="32004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8pPr>
            <a:lvl9pPr indent="0" lvl="8" marL="36576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9pPr>
          </a:lstStyle>
          <a:p/>
        </p:txBody>
      </p:sp>
      <p:sp>
        <p:nvSpPr>
          <p:cNvPr id="65" name="Shape 65"/>
          <p:cNvSpPr txBox="1"/>
          <p:nvPr>
            <p:ph idx="2" type="body"/>
          </p:nvPr>
        </p:nvSpPr>
        <p:spPr>
          <a:xfrm>
            <a:off x="457200" y="2174875"/>
            <a:ext cx="4040187" cy="3951287"/>
          </a:xfrm>
          <a:prstGeom prst="rect">
            <a:avLst/>
          </a:prstGeom>
          <a:noFill/>
          <a:ln>
            <a:noFill/>
          </a:ln>
        </p:spPr>
        <p:txBody>
          <a:bodyPr anchorCtr="0" anchor="t" bIns="91425" lIns="91425" rIns="91425" tIns="91425"/>
          <a:lstStyle>
            <a:lvl1pPr indent="-190500" lvl="0" marL="342900" marR="0" rtl="0" algn="l">
              <a:spcBef>
                <a:spcPts val="480"/>
              </a:spcBef>
              <a:spcAft>
                <a:spcPts val="0"/>
              </a:spcAft>
              <a:buClr>
                <a:schemeClr val="dk1"/>
              </a:buClr>
              <a:buSzPct val="100000"/>
              <a:buFont typeface="Arial"/>
              <a:buChar char="•"/>
              <a:defRPr b="0" i="0" sz="2400" u="none" cap="none" strike="noStrike">
                <a:solidFill>
                  <a:schemeClr val="dk1"/>
                </a:solidFill>
                <a:latin typeface="Arial"/>
                <a:ea typeface="Arial"/>
                <a:cs typeface="Arial"/>
                <a:sym typeface="Arial"/>
              </a:defRPr>
            </a:lvl1pPr>
            <a:lvl2pPr indent="-158750" lvl="1" marL="74295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2pPr>
            <a:lvl3pPr indent="-114300" lvl="2" marL="11430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3pPr>
            <a:lvl4pPr indent="-127000" lvl="3" marL="16002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4pPr>
            <a:lvl5pPr indent="-127000" lvl="4" marL="20574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5pPr>
            <a:lvl6pPr indent="-127000" lvl="5" marL="25146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6pPr>
            <a:lvl7pPr indent="-127000" lvl="6" marL="29718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7pPr>
            <a:lvl8pPr indent="-127000" lvl="7" marL="34290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8pPr>
            <a:lvl9pPr indent="-127000" lvl="8" marL="38862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9pPr>
          </a:lstStyle>
          <a:p/>
        </p:txBody>
      </p:sp>
      <p:sp>
        <p:nvSpPr>
          <p:cNvPr id="66" name="Shape 66"/>
          <p:cNvSpPr txBox="1"/>
          <p:nvPr>
            <p:ph idx="3" type="body"/>
          </p:nvPr>
        </p:nvSpPr>
        <p:spPr>
          <a:xfrm>
            <a:off x="4645025" y="1535112"/>
            <a:ext cx="4041774" cy="639762"/>
          </a:xfrm>
          <a:prstGeom prst="rect">
            <a:avLst/>
          </a:prstGeom>
          <a:noFill/>
          <a:ln>
            <a:noFill/>
          </a:ln>
        </p:spPr>
        <p:txBody>
          <a:bodyPr anchorCtr="0" anchor="b" bIns="91425" lIns="91425" rIns="91425" tIns="91425"/>
          <a:lstStyle>
            <a:lvl1pPr indent="0" lvl="0" marL="0" marR="0" rtl="0" algn="l">
              <a:spcBef>
                <a:spcPts val="480"/>
              </a:spcBef>
              <a:spcAft>
                <a:spcPts val="0"/>
              </a:spcAft>
              <a:buClr>
                <a:schemeClr val="dk1"/>
              </a:buClr>
              <a:buFont typeface="Arial"/>
              <a:buNone/>
              <a:defRPr b="1" i="0" sz="2400" u="none" cap="none" strike="noStrike">
                <a:solidFill>
                  <a:schemeClr val="dk1"/>
                </a:solidFill>
                <a:latin typeface="Arial"/>
                <a:ea typeface="Arial"/>
                <a:cs typeface="Arial"/>
                <a:sym typeface="Arial"/>
              </a:defRPr>
            </a:lvl1pPr>
            <a:lvl2pPr indent="0" lvl="1" marL="457200" marR="0" rtl="0" algn="l">
              <a:spcBef>
                <a:spcPts val="400"/>
              </a:spcBef>
              <a:spcAft>
                <a:spcPts val="0"/>
              </a:spcAft>
              <a:buClr>
                <a:schemeClr val="dk1"/>
              </a:buClr>
              <a:buFont typeface="Arial"/>
              <a:buNone/>
              <a:defRPr b="1" i="0" sz="2000" u="none" cap="none" strike="noStrike">
                <a:solidFill>
                  <a:schemeClr val="dk1"/>
                </a:solidFill>
                <a:latin typeface="Arial"/>
                <a:ea typeface="Arial"/>
                <a:cs typeface="Arial"/>
                <a:sym typeface="Arial"/>
              </a:defRPr>
            </a:lvl2pPr>
            <a:lvl3pPr indent="0" lvl="2" marL="914400" marR="0" rtl="0" algn="l">
              <a:spcBef>
                <a:spcPts val="360"/>
              </a:spcBef>
              <a:spcAft>
                <a:spcPts val="0"/>
              </a:spcAft>
              <a:buClr>
                <a:schemeClr val="dk1"/>
              </a:buClr>
              <a:buFont typeface="Arial"/>
              <a:buNone/>
              <a:defRPr b="1" i="0" sz="1800" u="none" cap="none" strike="noStrike">
                <a:solidFill>
                  <a:schemeClr val="dk1"/>
                </a:solidFill>
                <a:latin typeface="Arial"/>
                <a:ea typeface="Arial"/>
                <a:cs typeface="Arial"/>
                <a:sym typeface="Arial"/>
              </a:defRPr>
            </a:lvl3pPr>
            <a:lvl4pPr indent="0" lvl="3" marL="13716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4pPr>
            <a:lvl5pPr indent="0" lvl="4" marL="18288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5pPr>
            <a:lvl6pPr indent="0" lvl="5" marL="22860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6pPr>
            <a:lvl7pPr indent="0" lvl="6" marL="27432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7pPr>
            <a:lvl8pPr indent="0" lvl="7" marL="32004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8pPr>
            <a:lvl9pPr indent="0" lvl="8" marL="36576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9pPr>
          </a:lstStyle>
          <a:p/>
        </p:txBody>
      </p:sp>
      <p:sp>
        <p:nvSpPr>
          <p:cNvPr id="67" name="Shape 67"/>
          <p:cNvSpPr txBox="1"/>
          <p:nvPr>
            <p:ph idx="4" type="body"/>
          </p:nvPr>
        </p:nvSpPr>
        <p:spPr>
          <a:xfrm>
            <a:off x="4645025" y="2174875"/>
            <a:ext cx="4041774" cy="3951287"/>
          </a:xfrm>
          <a:prstGeom prst="rect">
            <a:avLst/>
          </a:prstGeom>
          <a:noFill/>
          <a:ln>
            <a:noFill/>
          </a:ln>
        </p:spPr>
        <p:txBody>
          <a:bodyPr anchorCtr="0" anchor="t" bIns="91425" lIns="91425" rIns="91425" tIns="91425"/>
          <a:lstStyle>
            <a:lvl1pPr indent="-190500" lvl="0" marL="342900" marR="0" rtl="0" algn="l">
              <a:spcBef>
                <a:spcPts val="480"/>
              </a:spcBef>
              <a:spcAft>
                <a:spcPts val="0"/>
              </a:spcAft>
              <a:buClr>
                <a:schemeClr val="dk1"/>
              </a:buClr>
              <a:buSzPct val="100000"/>
              <a:buFont typeface="Arial"/>
              <a:buChar char="•"/>
              <a:defRPr b="0" i="0" sz="2400" u="none" cap="none" strike="noStrike">
                <a:solidFill>
                  <a:schemeClr val="dk1"/>
                </a:solidFill>
                <a:latin typeface="Arial"/>
                <a:ea typeface="Arial"/>
                <a:cs typeface="Arial"/>
                <a:sym typeface="Arial"/>
              </a:defRPr>
            </a:lvl1pPr>
            <a:lvl2pPr indent="-158750" lvl="1" marL="74295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2pPr>
            <a:lvl3pPr indent="-114300" lvl="2" marL="11430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3pPr>
            <a:lvl4pPr indent="-127000" lvl="3" marL="16002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4pPr>
            <a:lvl5pPr indent="-127000" lvl="4" marL="20574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5pPr>
            <a:lvl6pPr indent="-127000" lvl="5" marL="25146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6pPr>
            <a:lvl7pPr indent="-127000" lvl="6" marL="29718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7pPr>
            <a:lvl8pPr indent="-127000" lvl="7" marL="34290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8pPr>
            <a:lvl9pPr indent="-127000" lvl="8" marL="38862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9pPr>
          </a:lstStyle>
          <a:p/>
        </p:txBody>
      </p:sp>
      <p:sp>
        <p:nvSpPr>
          <p:cNvPr id="68" name="Shape 68"/>
          <p:cNvSpPr txBox="1"/>
          <p:nvPr>
            <p:ph idx="10" type="dt"/>
          </p:nvPr>
        </p:nvSpPr>
        <p:spPr>
          <a:xfrm>
            <a:off x="457200" y="6245225"/>
            <a:ext cx="2133599"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69" name="Shape 69"/>
          <p:cNvSpPr txBox="1"/>
          <p:nvPr>
            <p:ph idx="11" type="ftr"/>
          </p:nvPr>
        </p:nvSpPr>
        <p:spPr>
          <a:xfrm>
            <a:off x="3124200" y="6245225"/>
            <a:ext cx="2895600"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70" name="Shape 70"/>
          <p:cNvSpPr txBox="1"/>
          <p:nvPr>
            <p:ph idx="12" type="sldNum"/>
          </p:nvPr>
        </p:nvSpPr>
        <p:spPr>
          <a:xfrm>
            <a:off x="6553200" y="6245225"/>
            <a:ext cx="2133599" cy="47624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Arial"/>
              <a:buNone/>
            </a:pPr>
            <a:fld id="{00000000-1234-1234-1234-123412341234}" type="slidenum">
              <a:rPr b="0" i="0" lang="en-US" sz="1400" u="none">
                <a:solidFill>
                  <a:schemeClr val="dk1"/>
                </a:solidFill>
                <a:latin typeface="Arial"/>
                <a:ea typeface="Arial"/>
                <a:cs typeface="Arial"/>
                <a:sym typeface="Arial"/>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 Content">
    <p:spTree>
      <p:nvGrpSpPr>
        <p:cNvPr id="71" name="Shape 71"/>
        <p:cNvGrpSpPr/>
        <p:nvPr/>
      </p:nvGrpSpPr>
      <p:grpSpPr>
        <a:xfrm>
          <a:off x="0" y="0"/>
          <a:ext cx="0" cy="0"/>
          <a:chOff x="0" y="0"/>
          <a:chExt cx="0" cy="0"/>
        </a:xfrm>
      </p:grpSpPr>
      <p:sp>
        <p:nvSpPr>
          <p:cNvPr id="72" name="Shape 7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None/>
              <a:defRPr b="0" i="0" sz="4400" u="none" cap="none" strike="noStrike">
                <a:solidFill>
                  <a:schemeClr val="dk2"/>
                </a:solidFill>
                <a:latin typeface="Arial"/>
                <a:ea typeface="Arial"/>
                <a:cs typeface="Arial"/>
                <a:sym typeface="Arial"/>
              </a:defRPr>
            </a:lvl9pPr>
          </a:lstStyle>
          <a:p/>
        </p:txBody>
      </p:sp>
      <p:sp>
        <p:nvSpPr>
          <p:cNvPr id="73" name="Shape 73"/>
          <p:cNvSpPr txBox="1"/>
          <p:nvPr>
            <p:ph idx="1" type="body"/>
          </p:nvPr>
        </p:nvSpPr>
        <p:spPr>
          <a:xfrm>
            <a:off x="457200" y="1600200"/>
            <a:ext cx="4038599" cy="4525963"/>
          </a:xfrm>
          <a:prstGeom prst="rect">
            <a:avLst/>
          </a:prstGeom>
          <a:noFill/>
          <a:ln>
            <a:noFill/>
          </a:ln>
        </p:spPr>
        <p:txBody>
          <a:bodyPr anchorCtr="0" anchor="t" bIns="91425" lIns="91425" rIns="91425" tIns="91425"/>
          <a:lstStyle>
            <a:lvl1pPr indent="-165100" lvl="0" marL="342900" marR="0" rtl="0" algn="l">
              <a:spcBef>
                <a:spcPts val="560"/>
              </a:spcBef>
              <a:spcAft>
                <a:spcPts val="0"/>
              </a:spcAft>
              <a:buClr>
                <a:schemeClr val="dk1"/>
              </a:buClr>
              <a:buSzPct val="100000"/>
              <a:buFont typeface="Arial"/>
              <a:buChar char="•"/>
              <a:defRPr b="0" i="0" sz="2800" u="none" cap="none" strike="noStrike">
                <a:solidFill>
                  <a:schemeClr val="dk1"/>
                </a:solidFill>
                <a:latin typeface="Arial"/>
                <a:ea typeface="Arial"/>
                <a:cs typeface="Arial"/>
                <a:sym typeface="Arial"/>
              </a:defRPr>
            </a:lvl1pPr>
            <a:lvl2pPr indent="-133350" lvl="1" marL="742950" marR="0" rtl="0" algn="l">
              <a:spcBef>
                <a:spcPts val="480"/>
              </a:spcBef>
              <a:spcAft>
                <a:spcPts val="0"/>
              </a:spcAft>
              <a:buClr>
                <a:schemeClr val="dk1"/>
              </a:buClr>
              <a:buSzPct val="100000"/>
              <a:buFont typeface="Arial"/>
              <a:buChar char="–"/>
              <a:defRPr b="0" i="0" sz="2400" u="none" cap="none" strike="noStrike">
                <a:solidFill>
                  <a:schemeClr val="dk1"/>
                </a:solidFill>
                <a:latin typeface="Arial"/>
                <a:ea typeface="Arial"/>
                <a:cs typeface="Arial"/>
                <a:sym typeface="Arial"/>
              </a:defRPr>
            </a:lvl2pPr>
            <a:lvl3pPr indent="-101600" lvl="2" marL="11430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3pPr>
            <a:lvl4pPr indent="-114300" lvl="3" marL="16002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4pPr>
            <a:lvl5pPr indent="-114300" lvl="4" marL="20574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5pPr>
            <a:lvl6pPr indent="-114300" lvl="5" marL="25146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6pPr>
            <a:lvl7pPr indent="-114300" lvl="6" marL="29718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7pPr>
            <a:lvl8pPr indent="-114300" lvl="7" marL="34290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8pPr>
            <a:lvl9pPr indent="-114300" lvl="8" marL="38862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9pPr>
          </a:lstStyle>
          <a:p/>
        </p:txBody>
      </p:sp>
      <p:sp>
        <p:nvSpPr>
          <p:cNvPr id="74" name="Shape 74"/>
          <p:cNvSpPr txBox="1"/>
          <p:nvPr>
            <p:ph idx="2" type="body"/>
          </p:nvPr>
        </p:nvSpPr>
        <p:spPr>
          <a:xfrm>
            <a:off x="4648200" y="1600200"/>
            <a:ext cx="4038599" cy="4525963"/>
          </a:xfrm>
          <a:prstGeom prst="rect">
            <a:avLst/>
          </a:prstGeom>
          <a:noFill/>
          <a:ln>
            <a:noFill/>
          </a:ln>
        </p:spPr>
        <p:txBody>
          <a:bodyPr anchorCtr="0" anchor="t" bIns="91425" lIns="91425" rIns="91425" tIns="91425"/>
          <a:lstStyle>
            <a:lvl1pPr indent="-165100" lvl="0" marL="342900" marR="0" rtl="0" algn="l">
              <a:spcBef>
                <a:spcPts val="560"/>
              </a:spcBef>
              <a:spcAft>
                <a:spcPts val="0"/>
              </a:spcAft>
              <a:buClr>
                <a:schemeClr val="dk1"/>
              </a:buClr>
              <a:buSzPct val="100000"/>
              <a:buFont typeface="Arial"/>
              <a:buChar char="•"/>
              <a:defRPr b="0" i="0" sz="2800" u="none" cap="none" strike="noStrike">
                <a:solidFill>
                  <a:schemeClr val="dk1"/>
                </a:solidFill>
                <a:latin typeface="Arial"/>
                <a:ea typeface="Arial"/>
                <a:cs typeface="Arial"/>
                <a:sym typeface="Arial"/>
              </a:defRPr>
            </a:lvl1pPr>
            <a:lvl2pPr indent="-133350" lvl="1" marL="742950" marR="0" rtl="0" algn="l">
              <a:spcBef>
                <a:spcPts val="480"/>
              </a:spcBef>
              <a:spcAft>
                <a:spcPts val="0"/>
              </a:spcAft>
              <a:buClr>
                <a:schemeClr val="dk1"/>
              </a:buClr>
              <a:buSzPct val="100000"/>
              <a:buFont typeface="Arial"/>
              <a:buChar char="–"/>
              <a:defRPr b="0" i="0" sz="2400" u="none" cap="none" strike="noStrike">
                <a:solidFill>
                  <a:schemeClr val="dk1"/>
                </a:solidFill>
                <a:latin typeface="Arial"/>
                <a:ea typeface="Arial"/>
                <a:cs typeface="Arial"/>
                <a:sym typeface="Arial"/>
              </a:defRPr>
            </a:lvl2pPr>
            <a:lvl3pPr indent="-101600" lvl="2" marL="11430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3pPr>
            <a:lvl4pPr indent="-114300" lvl="3" marL="16002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4pPr>
            <a:lvl5pPr indent="-114300" lvl="4" marL="20574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5pPr>
            <a:lvl6pPr indent="-114300" lvl="5" marL="25146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6pPr>
            <a:lvl7pPr indent="-114300" lvl="6" marL="29718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7pPr>
            <a:lvl8pPr indent="-114300" lvl="7" marL="34290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8pPr>
            <a:lvl9pPr indent="-114300" lvl="8" marL="38862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9pPr>
          </a:lstStyle>
          <a:p/>
        </p:txBody>
      </p:sp>
      <p:sp>
        <p:nvSpPr>
          <p:cNvPr id="75" name="Shape 75"/>
          <p:cNvSpPr txBox="1"/>
          <p:nvPr>
            <p:ph idx="10" type="dt"/>
          </p:nvPr>
        </p:nvSpPr>
        <p:spPr>
          <a:xfrm>
            <a:off x="457200" y="6245225"/>
            <a:ext cx="2133599"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76" name="Shape 76"/>
          <p:cNvSpPr txBox="1"/>
          <p:nvPr>
            <p:ph idx="11" type="ftr"/>
          </p:nvPr>
        </p:nvSpPr>
        <p:spPr>
          <a:xfrm>
            <a:off x="3124200" y="6245225"/>
            <a:ext cx="2895600"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77" name="Shape 77"/>
          <p:cNvSpPr txBox="1"/>
          <p:nvPr>
            <p:ph idx="12" type="sldNum"/>
          </p:nvPr>
        </p:nvSpPr>
        <p:spPr>
          <a:xfrm>
            <a:off x="6553200" y="6245225"/>
            <a:ext cx="2133599" cy="47624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Arial"/>
              <a:buNone/>
            </a:pPr>
            <a:fld id="{00000000-1234-1234-1234-123412341234}" type="slidenum">
              <a:rPr b="0" i="0" lang="en-US" sz="1400" u="none">
                <a:solidFill>
                  <a:schemeClr val="dk1"/>
                </a:solidFill>
                <a:latin typeface="Arial"/>
                <a:ea typeface="Arial"/>
                <a:cs typeface="Arial"/>
                <a:sym typeface="Arial"/>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78" name="Shape 78"/>
        <p:cNvGrpSpPr/>
        <p:nvPr/>
      </p:nvGrpSpPr>
      <p:grpSpPr>
        <a:xfrm>
          <a:off x="0" y="0"/>
          <a:ext cx="0" cy="0"/>
          <a:chOff x="0" y="0"/>
          <a:chExt cx="0" cy="0"/>
        </a:xfrm>
      </p:grpSpPr>
      <p:sp>
        <p:nvSpPr>
          <p:cNvPr id="79" name="Shape 79"/>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spcBef>
                <a:spcPts val="0"/>
              </a:spcBef>
              <a:spcAft>
                <a:spcPts val="0"/>
              </a:spcAft>
              <a:buNone/>
              <a:defRPr b="1" i="0" sz="4000" u="none" cap="none" strike="noStrike">
                <a:solidFill>
                  <a:schemeClr val="dk2"/>
                </a:solidFill>
                <a:latin typeface="Arial"/>
                <a:ea typeface="Arial"/>
                <a:cs typeface="Arial"/>
                <a:sym typeface="Arial"/>
              </a:defRPr>
            </a:lvl1pPr>
            <a:lvl2pPr indent="0" lvl="1" marL="0" marR="0" rtl="0" algn="ctr">
              <a:spcBef>
                <a:spcPts val="0"/>
              </a:spcBef>
              <a:spcAft>
                <a:spcPts val="0"/>
              </a:spcAft>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None/>
              <a:defRPr b="0" i="0" sz="4400" u="none" cap="none" strike="noStrike">
                <a:solidFill>
                  <a:schemeClr val="dk2"/>
                </a:solidFill>
                <a:latin typeface="Arial"/>
                <a:ea typeface="Arial"/>
                <a:cs typeface="Arial"/>
                <a:sym typeface="Arial"/>
              </a:defRPr>
            </a:lvl9pPr>
          </a:lstStyle>
          <a:p/>
        </p:txBody>
      </p:sp>
      <p:sp>
        <p:nvSpPr>
          <p:cNvPr id="80" name="Shape 80"/>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spcBef>
                <a:spcPts val="400"/>
              </a:spcBef>
              <a:spcAft>
                <a:spcPts val="0"/>
              </a:spcAft>
              <a:buClr>
                <a:schemeClr val="dk1"/>
              </a:buClr>
              <a:buFont typeface="Arial"/>
              <a:buNone/>
              <a:defRPr b="0" i="0" sz="2000" u="none" cap="none" strike="noStrike">
                <a:solidFill>
                  <a:schemeClr val="dk1"/>
                </a:solidFill>
                <a:latin typeface="Arial"/>
                <a:ea typeface="Arial"/>
                <a:cs typeface="Arial"/>
                <a:sym typeface="Arial"/>
              </a:defRPr>
            </a:lvl1pPr>
            <a:lvl2pPr indent="0" lvl="1" marL="457200" marR="0" rtl="0" algn="l">
              <a:spcBef>
                <a:spcPts val="360"/>
              </a:spcBef>
              <a:spcAft>
                <a:spcPts val="0"/>
              </a:spcAft>
              <a:buClr>
                <a:schemeClr val="dk1"/>
              </a:buClr>
              <a:buFont typeface="Arial"/>
              <a:buNone/>
              <a:defRPr b="0" i="0" sz="1800" u="none" cap="none" strike="noStrike">
                <a:solidFill>
                  <a:schemeClr val="dk1"/>
                </a:solidFill>
                <a:latin typeface="Arial"/>
                <a:ea typeface="Arial"/>
                <a:cs typeface="Arial"/>
                <a:sym typeface="Arial"/>
              </a:defRPr>
            </a:lvl2pPr>
            <a:lvl3pPr indent="0" lvl="2" marL="914400" marR="0" rtl="0" algn="l">
              <a:spcBef>
                <a:spcPts val="320"/>
              </a:spcBef>
              <a:spcAft>
                <a:spcPts val="0"/>
              </a:spcAft>
              <a:buClr>
                <a:schemeClr val="dk1"/>
              </a:buClr>
              <a:buFont typeface="Arial"/>
              <a:buNone/>
              <a:defRPr b="0" i="0" sz="1600" u="none" cap="none" strike="noStrike">
                <a:solidFill>
                  <a:schemeClr val="dk1"/>
                </a:solidFill>
                <a:latin typeface="Arial"/>
                <a:ea typeface="Arial"/>
                <a:cs typeface="Arial"/>
                <a:sym typeface="Arial"/>
              </a:defRPr>
            </a:lvl3pPr>
            <a:lvl4pPr indent="0" lvl="3" marL="1371600" marR="0" rtl="0" algn="l">
              <a:spcBef>
                <a:spcPts val="28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1828800" marR="0" rtl="0" algn="l">
              <a:spcBef>
                <a:spcPts val="28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2286000" marR="0" rtl="0" algn="l">
              <a:spcBef>
                <a:spcPts val="28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2743200" marR="0" rtl="0" algn="l">
              <a:spcBef>
                <a:spcPts val="28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3200400" marR="0" rtl="0" algn="l">
              <a:spcBef>
                <a:spcPts val="28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3657600" marR="0" rtl="0" algn="l">
              <a:spcBef>
                <a:spcPts val="28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p:txBody>
      </p:sp>
      <p:sp>
        <p:nvSpPr>
          <p:cNvPr id="81" name="Shape 81"/>
          <p:cNvSpPr txBox="1"/>
          <p:nvPr>
            <p:ph idx="10" type="dt"/>
          </p:nvPr>
        </p:nvSpPr>
        <p:spPr>
          <a:xfrm>
            <a:off x="457200" y="6245225"/>
            <a:ext cx="2133599"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82" name="Shape 82"/>
          <p:cNvSpPr txBox="1"/>
          <p:nvPr>
            <p:ph idx="11" type="ftr"/>
          </p:nvPr>
        </p:nvSpPr>
        <p:spPr>
          <a:xfrm>
            <a:off x="3124200" y="6245225"/>
            <a:ext cx="2895600"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83" name="Shape 83"/>
          <p:cNvSpPr txBox="1"/>
          <p:nvPr>
            <p:ph idx="12" type="sldNum"/>
          </p:nvPr>
        </p:nvSpPr>
        <p:spPr>
          <a:xfrm>
            <a:off x="6553200" y="6245225"/>
            <a:ext cx="2133599" cy="47624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Arial"/>
              <a:buNone/>
            </a:pPr>
            <a:fld id="{00000000-1234-1234-1234-123412341234}" type="slidenum">
              <a:rPr b="0" i="0" lang="en-US" sz="1400" u="none">
                <a:solidFill>
                  <a:schemeClr val="dk1"/>
                </a:solidFill>
                <a:latin typeface="Arial"/>
                <a:ea typeface="Arial"/>
                <a:cs typeface="Arial"/>
                <a:sym typeface="Arial"/>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0000CC"/>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None/>
              <a:defRPr b="0" i="0" sz="4400" u="none" cap="none" strike="noStrike">
                <a:solidFill>
                  <a:schemeClr val="dk2"/>
                </a:solidFill>
                <a:latin typeface="Arial"/>
                <a:ea typeface="Arial"/>
                <a:cs typeface="Arial"/>
                <a:sym typeface="Arial"/>
              </a:defRPr>
            </a:lvl9pPr>
          </a:lstStyle>
          <a:p/>
        </p:txBody>
      </p:sp>
      <p:sp>
        <p:nvSpPr>
          <p:cNvPr id="11" name="Shape 11"/>
          <p:cNvSpPr txBox="1"/>
          <p:nvPr>
            <p:ph idx="1" type="body"/>
          </p:nvPr>
        </p:nvSpPr>
        <p:spPr>
          <a:xfrm>
            <a:off x="457200" y="1600200"/>
            <a:ext cx="8229600" cy="4525961"/>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Arial"/>
              <a:buChar char="•"/>
              <a:defRPr b="0" i="0" sz="3200" u="none" cap="none" strike="noStrike">
                <a:solidFill>
                  <a:schemeClr val="dk1"/>
                </a:solidFill>
                <a:latin typeface="Arial"/>
                <a:ea typeface="Arial"/>
                <a:cs typeface="Arial"/>
                <a:sym typeface="Arial"/>
              </a:defRPr>
            </a:lvl1pPr>
            <a:lvl2pPr indent="-107950" lvl="1" marL="742950" marR="0" rtl="0" algn="l">
              <a:spcBef>
                <a:spcPts val="560"/>
              </a:spcBef>
              <a:spcAft>
                <a:spcPts val="0"/>
              </a:spcAft>
              <a:buClr>
                <a:schemeClr val="dk1"/>
              </a:buClr>
              <a:buSzPct val="100000"/>
              <a:buFont typeface="Arial"/>
              <a:buChar char="–"/>
              <a:defRPr b="0" i="0" sz="2800" u="none" cap="none" strike="noStrike">
                <a:solidFill>
                  <a:schemeClr val="dk1"/>
                </a:solidFill>
                <a:latin typeface="Arial"/>
                <a:ea typeface="Arial"/>
                <a:cs typeface="Arial"/>
                <a:sym typeface="Arial"/>
              </a:defRPr>
            </a:lvl2pPr>
            <a:lvl3pPr indent="-76200" lvl="2" marL="1143000" marR="0" rtl="0" algn="l">
              <a:spcBef>
                <a:spcPts val="480"/>
              </a:spcBef>
              <a:spcAft>
                <a:spcPts val="0"/>
              </a:spcAft>
              <a:buClr>
                <a:schemeClr val="dk1"/>
              </a:buClr>
              <a:buSzPct val="100000"/>
              <a:buFont typeface="Arial"/>
              <a:buChar char="•"/>
              <a:defRPr b="0" i="0" sz="2400" u="none" cap="none" strike="noStrike">
                <a:solidFill>
                  <a:schemeClr val="dk1"/>
                </a:solidFill>
                <a:latin typeface="Arial"/>
                <a:ea typeface="Arial"/>
                <a:cs typeface="Arial"/>
                <a:sym typeface="Arial"/>
              </a:defRPr>
            </a:lvl3pPr>
            <a:lvl4pPr indent="-101600" lvl="3" marL="1600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4pPr>
            <a:lvl5pPr indent="-101600" lvl="4" marL="20574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5pPr>
            <a:lvl6pPr indent="-101600" lvl="5" marL="25146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101600" lvl="6" marL="29718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101600" lvl="7" marL="34290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101600" lvl="8" marL="3886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
        <p:nvSpPr>
          <p:cNvPr id="12" name="Shape 12"/>
          <p:cNvSpPr txBox="1"/>
          <p:nvPr>
            <p:ph idx="10" type="dt"/>
          </p:nvPr>
        </p:nvSpPr>
        <p:spPr>
          <a:xfrm>
            <a:off x="457200" y="6245225"/>
            <a:ext cx="2133599"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13" name="Shape 13"/>
          <p:cNvSpPr txBox="1"/>
          <p:nvPr>
            <p:ph idx="11" type="ftr"/>
          </p:nvPr>
        </p:nvSpPr>
        <p:spPr>
          <a:xfrm>
            <a:off x="3124200" y="6245225"/>
            <a:ext cx="2895600" cy="4762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1800" u="none" cap="none" strike="noStrike">
                <a:solidFill>
                  <a:schemeClr val="dk1"/>
                </a:solidFill>
                <a:latin typeface="Arial"/>
                <a:ea typeface="Arial"/>
                <a:cs typeface="Arial"/>
                <a:sym typeface="Arial"/>
              </a:defRPr>
            </a:lvl9pPr>
          </a:lstStyle>
          <a:p/>
        </p:txBody>
      </p:sp>
      <p:sp>
        <p:nvSpPr>
          <p:cNvPr id="14" name="Shape 14"/>
          <p:cNvSpPr txBox="1"/>
          <p:nvPr>
            <p:ph idx="12" type="sldNum"/>
          </p:nvPr>
        </p:nvSpPr>
        <p:spPr>
          <a:xfrm>
            <a:off x="6553200" y="6245225"/>
            <a:ext cx="2133599" cy="47624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Arial"/>
              <a:buNone/>
            </a:pPr>
            <a:fld id="{00000000-1234-1234-1234-123412341234}" type="slidenum">
              <a:rPr b="0" i="0" lang="en-US" sz="1400" u="none" cap="none" strike="noStrike">
                <a:solidFill>
                  <a:schemeClr val="dk1"/>
                </a:solidFill>
                <a:latin typeface="Arial"/>
                <a:ea typeface="Arial"/>
                <a:cs typeface="Arial"/>
                <a:sym typeface="Aria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0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8" name="Shape 88"/>
        <p:cNvGrpSpPr/>
        <p:nvPr/>
      </p:nvGrpSpPr>
      <p:grpSpPr>
        <a:xfrm>
          <a:off x="0" y="0"/>
          <a:ext cx="0" cy="0"/>
          <a:chOff x="0" y="0"/>
          <a:chExt cx="0" cy="0"/>
        </a:xfrm>
      </p:grpSpPr>
      <p:sp>
        <p:nvSpPr>
          <p:cNvPr id="89" name="Shape 89"/>
          <p:cNvSpPr txBox="1"/>
          <p:nvPr>
            <p:ph type="ctrTitle"/>
          </p:nvPr>
        </p:nvSpPr>
        <p:spPr>
          <a:xfrm>
            <a:off x="685800" y="990600"/>
            <a:ext cx="7772400" cy="1470024"/>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b="0" i="0" lang="en-US" sz="6600" u="none" cap="none" strike="noStrike">
                <a:solidFill>
                  <a:srgbClr val="FFFF00"/>
                </a:solidFill>
                <a:latin typeface="Arial"/>
                <a:ea typeface="Arial"/>
                <a:cs typeface="Arial"/>
                <a:sym typeface="Arial"/>
              </a:rPr>
              <a:t>The Hero Cycle</a:t>
            </a:r>
          </a:p>
        </p:txBody>
      </p:sp>
      <p:sp>
        <p:nvSpPr>
          <p:cNvPr id="90" name="Shape 90"/>
          <p:cNvSpPr txBox="1"/>
          <p:nvPr>
            <p:ph idx="1" type="subTitle"/>
          </p:nvPr>
        </p:nvSpPr>
        <p:spPr>
          <a:xfrm>
            <a:off x="304800" y="2667000"/>
            <a:ext cx="8458200" cy="2438399"/>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b="0" i="0" lang="en-US" sz="4000" u="none" cap="none" strike="noStrike">
                <a:solidFill>
                  <a:srgbClr val="FFFF00"/>
                </a:solidFill>
                <a:latin typeface="Arial"/>
                <a:ea typeface="Arial"/>
                <a:cs typeface="Arial"/>
                <a:sym typeface="Arial"/>
              </a:rPr>
              <a:t>A Pattern of Character Development</a:t>
            </a:r>
          </a:p>
          <a:p>
            <a:pPr indent="0" lvl="0" marL="0" marR="0" rtl="0" algn="ctr">
              <a:lnSpc>
                <a:spcPct val="100000"/>
              </a:lnSpc>
              <a:spcBef>
                <a:spcPts val="800"/>
              </a:spcBef>
              <a:spcAft>
                <a:spcPts val="0"/>
              </a:spcAft>
              <a:buClr>
                <a:srgbClr val="FFFF00"/>
              </a:buClr>
              <a:buSzPct val="25000"/>
              <a:buFont typeface="Arial"/>
              <a:buNone/>
            </a:pPr>
            <a:r>
              <a:rPr b="0" i="0" lang="en-US" sz="4000" u="none" cap="none" strike="noStrike">
                <a:solidFill>
                  <a:srgbClr val="FFFF00"/>
                </a:solidFill>
                <a:latin typeface="Arial"/>
                <a:ea typeface="Arial"/>
                <a:cs typeface="Arial"/>
                <a:sym typeface="Arial"/>
              </a:rPr>
              <a:t>In Literature and Life</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4" name="Shape 94"/>
        <p:cNvGrpSpPr/>
        <p:nvPr/>
      </p:nvGrpSpPr>
      <p:grpSpPr>
        <a:xfrm>
          <a:off x="0" y="0"/>
          <a:ext cx="0" cy="0"/>
          <a:chOff x="0" y="0"/>
          <a:chExt cx="0" cy="0"/>
        </a:xfrm>
      </p:grpSpPr>
      <p:sp>
        <p:nvSpPr>
          <p:cNvPr id="95" name="Shape 95"/>
          <p:cNvSpPr txBox="1"/>
          <p:nvPr>
            <p:ph type="title"/>
          </p:nvPr>
        </p:nvSpPr>
        <p:spPr>
          <a:xfrm>
            <a:off x="457200" y="609600"/>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b="0" i="0" lang="en-US" sz="4400" u="none" cap="none" strike="noStrike">
                <a:solidFill>
                  <a:srgbClr val="FFFF00"/>
                </a:solidFill>
                <a:latin typeface="Arial"/>
                <a:ea typeface="Arial"/>
                <a:cs typeface="Arial"/>
                <a:sym typeface="Arial"/>
              </a:rPr>
              <a:t>Stories are </a:t>
            </a:r>
            <a:r>
              <a:rPr lang="en-US">
                <a:solidFill>
                  <a:srgbClr val="FFFF00"/>
                </a:solidFill>
              </a:rPr>
              <a:t>P</a:t>
            </a:r>
            <a:r>
              <a:rPr b="0" i="0" lang="en-US" sz="4400" u="none" cap="none" strike="noStrike">
                <a:solidFill>
                  <a:srgbClr val="FFFF00"/>
                </a:solidFill>
                <a:latin typeface="Arial"/>
                <a:ea typeface="Arial"/>
                <a:cs typeface="Arial"/>
                <a:sym typeface="Arial"/>
              </a:rPr>
              <a:t>atterns of </a:t>
            </a:r>
            <a:r>
              <a:rPr lang="en-US">
                <a:solidFill>
                  <a:srgbClr val="FFFF00"/>
                </a:solidFill>
              </a:rPr>
              <a:t>T</a:t>
            </a:r>
            <a:r>
              <a:rPr b="0" i="0" lang="en-US" sz="4400" u="none" cap="none" strike="noStrike">
                <a:solidFill>
                  <a:srgbClr val="FFFF00"/>
                </a:solidFill>
                <a:latin typeface="Arial"/>
                <a:ea typeface="Arial"/>
                <a:cs typeface="Arial"/>
                <a:sym typeface="Arial"/>
              </a:rPr>
              <a:t>ransformation</a:t>
            </a:r>
          </a:p>
        </p:txBody>
      </p:sp>
      <p:sp>
        <p:nvSpPr>
          <p:cNvPr id="96" name="Shape 96"/>
          <p:cNvSpPr txBox="1"/>
          <p:nvPr>
            <p:ph idx="1" type="body"/>
          </p:nvPr>
        </p:nvSpPr>
        <p:spPr>
          <a:xfrm>
            <a:off x="571150" y="2209800"/>
            <a:ext cx="8028000" cy="2895600"/>
          </a:xfrm>
          <a:prstGeom prst="rect">
            <a:avLst/>
          </a:prstGeom>
          <a:noFill/>
          <a:ln>
            <a:noFill/>
          </a:ln>
        </p:spPr>
        <p:txBody>
          <a:bodyPr anchorCtr="0" anchor="t" bIns="45700" lIns="91425" rIns="91425" tIns="45700">
            <a:noAutofit/>
          </a:bodyPr>
          <a:lstStyle/>
          <a:p>
            <a:pPr indent="-342900" lvl="0" marL="342900" marR="0" rtl="0" algn="l">
              <a:lnSpc>
                <a:spcPct val="80000"/>
              </a:lnSpc>
              <a:spcBef>
                <a:spcPts val="0"/>
              </a:spcBef>
              <a:spcAft>
                <a:spcPts val="0"/>
              </a:spcAft>
              <a:buClr>
                <a:srgbClr val="FFFF00"/>
              </a:buClr>
              <a:buSzPct val="25000"/>
              <a:buFont typeface="Arial"/>
              <a:buNone/>
            </a:pPr>
            <a:r>
              <a:rPr b="0" i="0" lang="en-US" sz="2400" u="none" cap="none" strike="noStrike">
                <a:solidFill>
                  <a:srgbClr val="FFFF00"/>
                </a:solidFill>
                <a:latin typeface="Arial"/>
                <a:ea typeface="Arial"/>
                <a:cs typeface="Arial"/>
                <a:sym typeface="Arial"/>
              </a:rPr>
              <a:t>Beginning (where we meet the character and learn about his/her goal or problem)</a:t>
            </a:r>
          </a:p>
          <a:p>
            <a:pPr indent="-342900" lvl="0" marL="342900" marR="0" rtl="0" algn="l">
              <a:lnSpc>
                <a:spcPct val="80000"/>
              </a:lnSpc>
              <a:spcBef>
                <a:spcPts val="480"/>
              </a:spcBef>
              <a:spcAft>
                <a:spcPts val="0"/>
              </a:spcAft>
              <a:buClr>
                <a:schemeClr val="dk1"/>
              </a:buClr>
              <a:buSzPct val="25000"/>
              <a:buFont typeface="Arial"/>
              <a:buNone/>
            </a:pPr>
            <a:r>
              <a:t/>
            </a:r>
            <a:endParaRPr b="0" i="0" sz="2400" u="none" cap="none" strike="noStrike">
              <a:solidFill>
                <a:srgbClr val="FFFF00"/>
              </a:solidFill>
              <a:latin typeface="Arial"/>
              <a:ea typeface="Arial"/>
              <a:cs typeface="Arial"/>
              <a:sym typeface="Arial"/>
            </a:endParaRPr>
          </a:p>
          <a:p>
            <a:pPr indent="-342900" lvl="0" marL="342900" marR="0" rtl="0" algn="l">
              <a:lnSpc>
                <a:spcPct val="80000"/>
              </a:lnSpc>
              <a:spcBef>
                <a:spcPts val="480"/>
              </a:spcBef>
              <a:spcAft>
                <a:spcPts val="0"/>
              </a:spcAft>
              <a:buClr>
                <a:srgbClr val="FFFF00"/>
              </a:buClr>
              <a:buSzPct val="25000"/>
              <a:buFont typeface="Arial"/>
              <a:buNone/>
            </a:pPr>
            <a:r>
              <a:rPr b="0" i="0" lang="en-US" sz="2400" u="none" cap="none" strike="noStrike">
                <a:solidFill>
                  <a:srgbClr val="FFFF00"/>
                </a:solidFill>
                <a:latin typeface="Arial"/>
                <a:ea typeface="Arial"/>
                <a:cs typeface="Arial"/>
                <a:sym typeface="Arial"/>
              </a:rPr>
              <a:t>Middle (where the character overcomes obstacles in order to work toward the goal) </a:t>
            </a:r>
          </a:p>
          <a:p>
            <a:pPr indent="-342900" lvl="0" marL="342900" marR="0" rtl="0" algn="l">
              <a:lnSpc>
                <a:spcPct val="80000"/>
              </a:lnSpc>
              <a:spcBef>
                <a:spcPts val="480"/>
              </a:spcBef>
              <a:spcAft>
                <a:spcPts val="0"/>
              </a:spcAft>
              <a:buClr>
                <a:schemeClr val="dk1"/>
              </a:buClr>
              <a:buSzPct val="25000"/>
              <a:buFont typeface="Arial"/>
              <a:buNone/>
            </a:pPr>
            <a:r>
              <a:t/>
            </a:r>
            <a:endParaRPr b="0" i="0" sz="2400" u="none" cap="none" strike="noStrike">
              <a:solidFill>
                <a:srgbClr val="FFFF00"/>
              </a:solidFill>
              <a:latin typeface="Arial"/>
              <a:ea typeface="Arial"/>
              <a:cs typeface="Arial"/>
              <a:sym typeface="Arial"/>
            </a:endParaRPr>
          </a:p>
          <a:p>
            <a:pPr indent="-342900" lvl="0" marL="342900" marR="0" rtl="0" algn="l">
              <a:lnSpc>
                <a:spcPct val="80000"/>
              </a:lnSpc>
              <a:spcBef>
                <a:spcPts val="480"/>
              </a:spcBef>
              <a:spcAft>
                <a:spcPts val="0"/>
              </a:spcAft>
              <a:buClr>
                <a:srgbClr val="FFFF00"/>
              </a:buClr>
              <a:buSzPct val="25000"/>
              <a:buFont typeface="Arial"/>
              <a:buNone/>
            </a:pPr>
            <a:r>
              <a:rPr b="0" i="0" lang="en-US" sz="2400" u="none" cap="none" strike="noStrike">
                <a:solidFill>
                  <a:srgbClr val="FFFF00"/>
                </a:solidFill>
                <a:latin typeface="Arial"/>
                <a:ea typeface="Arial"/>
                <a:cs typeface="Arial"/>
                <a:sym typeface="Arial"/>
              </a:rPr>
              <a:t>End (where the character faces the final and most difficult </a:t>
            </a:r>
            <a:r>
              <a:rPr lang="en-US" sz="2400">
                <a:solidFill>
                  <a:srgbClr val="FFFF00"/>
                </a:solidFill>
              </a:rPr>
              <a:t>obstacle</a:t>
            </a:r>
            <a:r>
              <a:rPr b="0" i="0" lang="en-US" sz="2400" u="none" cap="none" strike="noStrike">
                <a:solidFill>
                  <a:srgbClr val="FFFF00"/>
                </a:solidFill>
                <a:latin typeface="Arial"/>
                <a:ea typeface="Arial"/>
                <a:cs typeface="Arial"/>
                <a:sym typeface="Arial"/>
              </a:rPr>
              <a:t> and either succeeds or fails and returns as a changed person)</a:t>
            </a:r>
          </a:p>
        </p:txBody>
      </p:sp>
    </p:spTree>
  </p:cSld>
  <p:clrMapOvr>
    <a:masterClrMapping/>
  </p:clrMapOvr>
  <p:transition spd="slow">
    <p:cu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5"/>
                                        </p:tgtEl>
                                        <p:attrNameLst>
                                          <p:attrName>style.visibility</p:attrName>
                                        </p:attrNameLst>
                                      </p:cBhvr>
                                      <p:to>
                                        <p:strVal val="visible"/>
                                      </p:to>
                                    </p:set>
                                    <p:animEffect filter="fade" transition="in">
                                      <p:cBhvr>
                                        <p:cTn dur="768"/>
                                        <p:tgtEl>
                                          <p:spTgt spid="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6">
                                            <p:txEl>
                                              <p:pRg end="0" st="0"/>
                                            </p:txEl>
                                          </p:spTgt>
                                        </p:tgtEl>
                                        <p:attrNameLst>
                                          <p:attrName>style.visibility</p:attrName>
                                        </p:attrNameLst>
                                      </p:cBhvr>
                                      <p:to>
                                        <p:strVal val="visible"/>
                                      </p:to>
                                    </p:set>
                                    <p:anim calcmode="lin" valueType="num">
                                      <p:cBhvr additive="base">
                                        <p:cTn dur="500"/>
                                        <p:tgtEl>
                                          <p:spTgt spid="96">
                                            <p:txEl>
                                              <p:pRg end="0" st="0"/>
                                            </p:txEl>
                                          </p:spTgt>
                                        </p:tgtEl>
                                        <p:attrNameLst>
                                          <p:attrName>ppt_w</p:attrName>
                                        </p:attrNameLst>
                                      </p:cBhvr>
                                      <p:tavLst>
                                        <p:tav fmla="" tm="0">
                                          <p:val>
                                            <p:strVal val="0"/>
                                          </p:val>
                                        </p:tav>
                                        <p:tav fmla="" tm="100000">
                                          <p:val>
                                            <p:strVal val="#ppt_w"/>
                                          </p:val>
                                        </p:tav>
                                      </p:tavLst>
                                    </p:anim>
                                    <p:anim calcmode="lin" valueType="num">
                                      <p:cBhvr additive="base">
                                        <p:cTn dur="500"/>
                                        <p:tgtEl>
                                          <p:spTgt spid="96">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6">
                                            <p:txEl>
                                              <p:pRg end="1" st="1"/>
                                            </p:txEl>
                                          </p:spTgt>
                                        </p:tgtEl>
                                        <p:attrNameLst>
                                          <p:attrName>style.visibility</p:attrName>
                                        </p:attrNameLst>
                                      </p:cBhvr>
                                      <p:to>
                                        <p:strVal val="visible"/>
                                      </p:to>
                                    </p:set>
                                    <p:anim calcmode="lin" valueType="num">
                                      <p:cBhvr additive="base">
                                        <p:cTn dur="500"/>
                                        <p:tgtEl>
                                          <p:spTgt spid="96">
                                            <p:txEl>
                                              <p:pRg end="1" st="1"/>
                                            </p:txEl>
                                          </p:spTgt>
                                        </p:tgtEl>
                                        <p:attrNameLst>
                                          <p:attrName>ppt_w</p:attrName>
                                        </p:attrNameLst>
                                      </p:cBhvr>
                                      <p:tavLst>
                                        <p:tav fmla="" tm="0">
                                          <p:val>
                                            <p:strVal val="0"/>
                                          </p:val>
                                        </p:tav>
                                        <p:tav fmla="" tm="100000">
                                          <p:val>
                                            <p:strVal val="#ppt_w"/>
                                          </p:val>
                                        </p:tav>
                                      </p:tavLst>
                                    </p:anim>
                                    <p:anim calcmode="lin" valueType="num">
                                      <p:cBhvr additive="base">
                                        <p:cTn dur="500"/>
                                        <p:tgtEl>
                                          <p:spTgt spid="96">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6">
                                            <p:txEl>
                                              <p:pRg end="2" st="2"/>
                                            </p:txEl>
                                          </p:spTgt>
                                        </p:tgtEl>
                                        <p:attrNameLst>
                                          <p:attrName>style.visibility</p:attrName>
                                        </p:attrNameLst>
                                      </p:cBhvr>
                                      <p:to>
                                        <p:strVal val="visible"/>
                                      </p:to>
                                    </p:set>
                                    <p:anim calcmode="lin" valueType="num">
                                      <p:cBhvr additive="base">
                                        <p:cTn dur="500"/>
                                        <p:tgtEl>
                                          <p:spTgt spid="96">
                                            <p:txEl>
                                              <p:pRg end="2" st="2"/>
                                            </p:txEl>
                                          </p:spTgt>
                                        </p:tgtEl>
                                        <p:attrNameLst>
                                          <p:attrName>ppt_w</p:attrName>
                                        </p:attrNameLst>
                                      </p:cBhvr>
                                      <p:tavLst>
                                        <p:tav fmla="" tm="0">
                                          <p:val>
                                            <p:strVal val="0"/>
                                          </p:val>
                                        </p:tav>
                                        <p:tav fmla="" tm="100000">
                                          <p:val>
                                            <p:strVal val="#ppt_w"/>
                                          </p:val>
                                        </p:tav>
                                      </p:tavLst>
                                    </p:anim>
                                    <p:anim calcmode="lin" valueType="num">
                                      <p:cBhvr additive="base">
                                        <p:cTn dur="500"/>
                                        <p:tgtEl>
                                          <p:spTgt spid="96">
                                            <p:txEl>
                                              <p:pRg end="2" st="2"/>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6">
                                            <p:txEl>
                                              <p:pRg end="3" st="3"/>
                                            </p:txEl>
                                          </p:spTgt>
                                        </p:tgtEl>
                                        <p:attrNameLst>
                                          <p:attrName>style.visibility</p:attrName>
                                        </p:attrNameLst>
                                      </p:cBhvr>
                                      <p:to>
                                        <p:strVal val="visible"/>
                                      </p:to>
                                    </p:set>
                                    <p:anim calcmode="lin" valueType="num">
                                      <p:cBhvr additive="base">
                                        <p:cTn dur="500"/>
                                        <p:tgtEl>
                                          <p:spTgt spid="96">
                                            <p:txEl>
                                              <p:pRg end="3" st="3"/>
                                            </p:txEl>
                                          </p:spTgt>
                                        </p:tgtEl>
                                        <p:attrNameLst>
                                          <p:attrName>ppt_w</p:attrName>
                                        </p:attrNameLst>
                                      </p:cBhvr>
                                      <p:tavLst>
                                        <p:tav fmla="" tm="0">
                                          <p:val>
                                            <p:strVal val="0"/>
                                          </p:val>
                                        </p:tav>
                                        <p:tav fmla="" tm="100000">
                                          <p:val>
                                            <p:strVal val="#ppt_w"/>
                                          </p:val>
                                        </p:tav>
                                      </p:tavLst>
                                    </p:anim>
                                    <p:anim calcmode="lin" valueType="num">
                                      <p:cBhvr additive="base">
                                        <p:cTn dur="500"/>
                                        <p:tgtEl>
                                          <p:spTgt spid="96">
                                            <p:txEl>
                                              <p:pRg end="3" st="3"/>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6">
                                            <p:txEl>
                                              <p:pRg end="4" st="4"/>
                                            </p:txEl>
                                          </p:spTgt>
                                        </p:tgtEl>
                                        <p:attrNameLst>
                                          <p:attrName>style.visibility</p:attrName>
                                        </p:attrNameLst>
                                      </p:cBhvr>
                                      <p:to>
                                        <p:strVal val="visible"/>
                                      </p:to>
                                    </p:set>
                                    <p:anim calcmode="lin" valueType="num">
                                      <p:cBhvr additive="base">
                                        <p:cTn dur="500"/>
                                        <p:tgtEl>
                                          <p:spTgt spid="96">
                                            <p:txEl>
                                              <p:pRg end="4" st="4"/>
                                            </p:txEl>
                                          </p:spTgt>
                                        </p:tgtEl>
                                        <p:attrNameLst>
                                          <p:attrName>ppt_w</p:attrName>
                                        </p:attrNameLst>
                                      </p:cBhvr>
                                      <p:tavLst>
                                        <p:tav fmla="" tm="0">
                                          <p:val>
                                            <p:strVal val="0"/>
                                          </p:val>
                                        </p:tav>
                                        <p:tav fmla="" tm="100000">
                                          <p:val>
                                            <p:strVal val="#ppt_w"/>
                                          </p:val>
                                        </p:tav>
                                      </p:tavLst>
                                    </p:anim>
                                    <p:anim calcmode="lin" valueType="num">
                                      <p:cBhvr additive="base">
                                        <p:cTn dur="500"/>
                                        <p:tgtEl>
                                          <p:spTgt spid="96">
                                            <p:txEl>
                                              <p:pRg end="4" st="4"/>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1" name="Shape 101"/>
        <p:cNvGrpSpPr/>
        <p:nvPr/>
      </p:nvGrpSpPr>
      <p:grpSpPr>
        <a:xfrm>
          <a:off x="0" y="0"/>
          <a:ext cx="0" cy="0"/>
          <a:chOff x="0" y="0"/>
          <a:chExt cx="0" cy="0"/>
        </a:xfrm>
      </p:grpSpPr>
      <p:sp>
        <p:nvSpPr>
          <p:cNvPr id="102" name="Shape 102"/>
          <p:cNvSpPr txBox="1"/>
          <p:nvPr>
            <p:ph type="title"/>
          </p:nvPr>
        </p:nvSpPr>
        <p:spPr>
          <a:xfrm>
            <a:off x="457200" y="237312"/>
            <a:ext cx="8229600" cy="1143000"/>
          </a:xfrm>
          <a:prstGeom prst="rect">
            <a:avLst/>
          </a:prstGeom>
        </p:spPr>
        <p:txBody>
          <a:bodyPr anchorCtr="0" anchor="ctr" bIns="91425" lIns="91425" rIns="91425" tIns="91425">
            <a:noAutofit/>
          </a:bodyPr>
          <a:lstStyle/>
          <a:p>
            <a:pPr lvl="0">
              <a:spcBef>
                <a:spcPts val="0"/>
              </a:spcBef>
              <a:buNone/>
            </a:pPr>
            <a:r>
              <a:rPr lang="en-US" sz="3000">
                <a:solidFill>
                  <a:srgbClr val="FFFF00"/>
                </a:solidFill>
              </a:rPr>
              <a:t>The Archetype of the Hero: The Monomyth</a:t>
            </a:r>
          </a:p>
        </p:txBody>
      </p:sp>
      <p:sp>
        <p:nvSpPr>
          <p:cNvPr id="103" name="Shape 103"/>
          <p:cNvSpPr txBox="1"/>
          <p:nvPr/>
        </p:nvSpPr>
        <p:spPr>
          <a:xfrm>
            <a:off x="1211900" y="1886775"/>
            <a:ext cx="6956399" cy="3018899"/>
          </a:xfrm>
          <a:prstGeom prst="rect">
            <a:avLst/>
          </a:prstGeom>
          <a:noFill/>
          <a:ln>
            <a:noFill/>
          </a:ln>
        </p:spPr>
        <p:txBody>
          <a:bodyPr anchorCtr="0" anchor="t" bIns="91425" lIns="91425" rIns="91425" tIns="91425">
            <a:noAutofit/>
          </a:bodyPr>
          <a:lstStyle/>
          <a:p>
            <a:pPr lvl="0">
              <a:spcBef>
                <a:spcPts val="0"/>
              </a:spcBef>
              <a:buNone/>
            </a:pPr>
            <a:r>
              <a:rPr lang="en-US" sz="3000">
                <a:solidFill>
                  <a:srgbClr val="FFFF00"/>
                </a:solidFill>
              </a:rPr>
              <a:t>Joseph Campbell (1904 - 1987) was an American professor, lecturer and writer, known for his work with mythology, religion and folklore from around the world.  He helped people to understand the Hero Archetype and its universal influence.</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8" name="Shape 108"/>
        <p:cNvGrpSpPr/>
        <p:nvPr/>
      </p:nvGrpSpPr>
      <p:grpSpPr>
        <a:xfrm>
          <a:off x="0" y="0"/>
          <a:ext cx="0" cy="0"/>
          <a:chOff x="0" y="0"/>
          <a:chExt cx="0" cy="0"/>
        </a:xfrm>
      </p:grpSpPr>
      <p:sp>
        <p:nvSpPr>
          <p:cNvPr id="109" name="Shape 109"/>
          <p:cNvSpPr txBox="1"/>
          <p:nvPr>
            <p:ph type="title"/>
          </p:nvPr>
        </p:nvSpPr>
        <p:spPr>
          <a:xfrm>
            <a:off x="457200" y="274637"/>
            <a:ext cx="8229600" cy="1143000"/>
          </a:xfrm>
          <a:prstGeom prst="rect">
            <a:avLst/>
          </a:prstGeom>
        </p:spPr>
        <p:txBody>
          <a:bodyPr anchorCtr="0" anchor="ctr" bIns="91425" lIns="91425" rIns="91425" tIns="91425">
            <a:noAutofit/>
          </a:bodyPr>
          <a:lstStyle/>
          <a:p>
            <a:pPr lvl="0" rtl="0" algn="l">
              <a:spcBef>
                <a:spcPts val="0"/>
              </a:spcBef>
              <a:buNone/>
            </a:pPr>
            <a:r>
              <a:t/>
            </a:r>
            <a:endParaRPr sz="3000">
              <a:solidFill>
                <a:srgbClr val="FFFF00"/>
              </a:solidFill>
            </a:endParaRPr>
          </a:p>
          <a:p>
            <a:pPr lvl="0" rtl="0" algn="l">
              <a:spcBef>
                <a:spcPts val="0"/>
              </a:spcBef>
              <a:buNone/>
            </a:pPr>
            <a:r>
              <a:rPr lang="en-US" sz="3600">
                <a:solidFill>
                  <a:srgbClr val="FFFF00"/>
                </a:solidFill>
              </a:rPr>
              <a:t>The Archetype of the Hero: </a:t>
            </a:r>
          </a:p>
          <a:p>
            <a:pPr lvl="0" rtl="0" algn="l">
              <a:spcBef>
                <a:spcPts val="0"/>
              </a:spcBef>
              <a:buNone/>
            </a:pPr>
            <a:r>
              <a:rPr lang="en-US" sz="3600">
                <a:solidFill>
                  <a:srgbClr val="FFFF00"/>
                </a:solidFill>
              </a:rPr>
              <a:t>The Monomyth</a:t>
            </a:r>
          </a:p>
          <a:p>
            <a:pPr lvl="0">
              <a:spcBef>
                <a:spcPts val="0"/>
              </a:spcBef>
              <a:buNone/>
            </a:pPr>
            <a:r>
              <a:t/>
            </a:r>
            <a:endParaRPr/>
          </a:p>
        </p:txBody>
      </p:sp>
      <p:sp>
        <p:nvSpPr>
          <p:cNvPr id="110" name="Shape 110"/>
          <p:cNvSpPr txBox="1"/>
          <p:nvPr>
            <p:ph idx="1" type="body"/>
          </p:nvPr>
        </p:nvSpPr>
        <p:spPr>
          <a:xfrm>
            <a:off x="457200" y="1600200"/>
            <a:ext cx="8229600" cy="4526100"/>
          </a:xfrm>
          <a:prstGeom prst="rect">
            <a:avLst/>
          </a:prstGeom>
        </p:spPr>
        <p:txBody>
          <a:bodyPr anchorCtr="0" anchor="t" bIns="91425" lIns="91425" rIns="91425" tIns="91425">
            <a:noAutofit/>
          </a:bodyPr>
          <a:lstStyle/>
          <a:p>
            <a:pPr indent="0" lvl="0" marL="0" rtl="0">
              <a:spcBef>
                <a:spcPts val="0"/>
              </a:spcBef>
              <a:buNone/>
            </a:pPr>
            <a:r>
              <a:rPr lang="en-US" sz="2400">
                <a:solidFill>
                  <a:srgbClr val="FFFF00"/>
                </a:solidFill>
              </a:rPr>
              <a:t>The Hero Archetype tells the story of a character who goes from an ordinary, (often unsatisfactory) life in a familiar community to an unknown region (or unfamiliar experience) in order to achieve a goal.  In working toward the goal, the hero / heroine usually gains insight or understanding and returns to the familiar community with a way to make things better (or at least different) for everyone.  Because this archetype is found in every culture and continues to influence stories today, it is often called the </a:t>
            </a:r>
            <a:r>
              <a:rPr lang="en-US" sz="2400">
                <a:solidFill>
                  <a:srgbClr val="FF0000"/>
                </a:solidFill>
              </a:rPr>
              <a:t>monomyth</a:t>
            </a:r>
          </a:p>
          <a:p>
            <a:pPr lvl="0">
              <a:spcBef>
                <a:spcPts val="0"/>
              </a:spcBef>
              <a:buNone/>
            </a:pPr>
            <a:r>
              <a:t/>
            </a:r>
            <a:endParaRPr sz="2400"/>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5" name="Shape 115"/>
        <p:cNvGrpSpPr/>
        <p:nvPr/>
      </p:nvGrpSpPr>
      <p:grpSpPr>
        <a:xfrm>
          <a:off x="0" y="0"/>
          <a:ext cx="0" cy="0"/>
          <a:chOff x="0" y="0"/>
          <a:chExt cx="0" cy="0"/>
        </a:xfrm>
      </p:grpSpPr>
      <p:sp>
        <p:nvSpPr>
          <p:cNvPr id="116" name="Shape 116"/>
          <p:cNvSpPr txBox="1"/>
          <p:nvPr>
            <p:ph type="title"/>
          </p:nvPr>
        </p:nvSpPr>
        <p:spPr>
          <a:xfrm>
            <a:off x="457200" y="224862"/>
            <a:ext cx="8229600" cy="1143000"/>
          </a:xfrm>
          <a:prstGeom prst="rect">
            <a:avLst/>
          </a:prstGeom>
        </p:spPr>
        <p:txBody>
          <a:bodyPr anchorCtr="0" anchor="ctr" bIns="91425" lIns="91425" rIns="91425" tIns="91425">
            <a:noAutofit/>
          </a:bodyPr>
          <a:lstStyle/>
          <a:p>
            <a:pPr lvl="0">
              <a:spcBef>
                <a:spcPts val="0"/>
              </a:spcBef>
              <a:buNone/>
            </a:pPr>
            <a:r>
              <a:rPr lang="en-US">
                <a:solidFill>
                  <a:srgbClr val="FFFF00"/>
                </a:solidFill>
              </a:rPr>
              <a:t>The Hero Archetype: A Process</a:t>
            </a:r>
          </a:p>
        </p:txBody>
      </p:sp>
      <p:sp>
        <p:nvSpPr>
          <p:cNvPr id="117" name="Shape 117"/>
          <p:cNvSpPr txBox="1"/>
          <p:nvPr>
            <p:ph idx="1" type="body"/>
          </p:nvPr>
        </p:nvSpPr>
        <p:spPr>
          <a:xfrm>
            <a:off x="457200" y="1600200"/>
            <a:ext cx="8229600" cy="4526100"/>
          </a:xfrm>
          <a:prstGeom prst="rect">
            <a:avLst/>
          </a:prstGeom>
        </p:spPr>
        <p:txBody>
          <a:bodyPr anchorCtr="0" anchor="t" bIns="91425" lIns="91425" rIns="91425" tIns="91425">
            <a:noAutofit/>
          </a:bodyPr>
          <a:lstStyle/>
          <a:p>
            <a:pPr indent="-228600" lvl="0" marL="457200" rtl="0">
              <a:spcBef>
                <a:spcPts val="0"/>
              </a:spcBef>
              <a:buClr>
                <a:srgbClr val="FFFF00"/>
              </a:buClr>
              <a:buAutoNum type="arabicPeriod"/>
            </a:pPr>
            <a:r>
              <a:rPr lang="en-US">
                <a:solidFill>
                  <a:srgbClr val="FFFF00"/>
                </a:solidFill>
              </a:rPr>
              <a:t>The Known World</a:t>
            </a:r>
          </a:p>
          <a:p>
            <a:pPr indent="-228600" lvl="0" marL="457200" rtl="0">
              <a:spcBef>
                <a:spcPts val="0"/>
              </a:spcBef>
              <a:buClr>
                <a:srgbClr val="FFFF00"/>
              </a:buClr>
              <a:buAutoNum type="arabicPeriod"/>
            </a:pPr>
            <a:r>
              <a:rPr lang="en-US">
                <a:solidFill>
                  <a:srgbClr val="FFFF00"/>
                </a:solidFill>
              </a:rPr>
              <a:t>The Call to Adventure</a:t>
            </a:r>
          </a:p>
          <a:p>
            <a:pPr indent="-228600" lvl="0" marL="457200" rtl="0">
              <a:spcBef>
                <a:spcPts val="0"/>
              </a:spcBef>
              <a:buClr>
                <a:srgbClr val="FFFF00"/>
              </a:buClr>
              <a:buAutoNum type="arabicPeriod"/>
            </a:pPr>
            <a:r>
              <a:rPr lang="en-US">
                <a:solidFill>
                  <a:srgbClr val="FFFF00"/>
                </a:solidFill>
              </a:rPr>
              <a:t>The Separation Through a Threshold</a:t>
            </a:r>
          </a:p>
          <a:p>
            <a:pPr indent="-228600" lvl="0" marL="457200" rtl="0">
              <a:spcBef>
                <a:spcPts val="0"/>
              </a:spcBef>
              <a:buClr>
                <a:srgbClr val="FFFF00"/>
              </a:buClr>
              <a:buAutoNum type="arabicPeriod"/>
            </a:pPr>
            <a:r>
              <a:rPr lang="en-US">
                <a:solidFill>
                  <a:srgbClr val="FFFF00"/>
                </a:solidFill>
              </a:rPr>
              <a:t>Meeting a Mentor</a:t>
            </a:r>
          </a:p>
          <a:p>
            <a:pPr indent="-228600" lvl="0" marL="457200" rtl="0">
              <a:spcBef>
                <a:spcPts val="0"/>
              </a:spcBef>
              <a:buClr>
                <a:srgbClr val="FFFF00"/>
              </a:buClr>
              <a:buAutoNum type="arabicPeriod"/>
            </a:pPr>
            <a:r>
              <a:rPr lang="en-US">
                <a:solidFill>
                  <a:srgbClr val="FFFF00"/>
                </a:solidFill>
              </a:rPr>
              <a:t>The Road of Tests and Trials</a:t>
            </a:r>
          </a:p>
          <a:p>
            <a:pPr indent="-228600" lvl="0" marL="457200" rtl="0">
              <a:spcBef>
                <a:spcPts val="0"/>
              </a:spcBef>
              <a:buClr>
                <a:srgbClr val="FFFF00"/>
              </a:buClr>
              <a:buAutoNum type="arabicPeriod"/>
            </a:pPr>
            <a:r>
              <a:rPr lang="en-US">
                <a:solidFill>
                  <a:srgbClr val="FFFF00"/>
                </a:solidFill>
              </a:rPr>
              <a:t>The Belly of the Whale</a:t>
            </a:r>
          </a:p>
          <a:p>
            <a:pPr indent="-228600" lvl="0" marL="457200">
              <a:spcBef>
                <a:spcPts val="0"/>
              </a:spcBef>
              <a:buClr>
                <a:srgbClr val="FFFF00"/>
              </a:buClr>
              <a:buAutoNum type="arabicPeriod"/>
            </a:pPr>
            <a:r>
              <a:rPr lang="en-US">
                <a:solidFill>
                  <a:srgbClr val="FFFF00"/>
                </a:solidFill>
              </a:rPr>
              <a:t>The Return</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1" name="Shape 121"/>
        <p:cNvGrpSpPr/>
        <p:nvPr/>
      </p:nvGrpSpPr>
      <p:grpSpPr>
        <a:xfrm>
          <a:off x="0" y="0"/>
          <a:ext cx="0" cy="0"/>
          <a:chOff x="0" y="0"/>
          <a:chExt cx="0" cy="0"/>
        </a:xfrm>
      </p:grpSpPr>
      <p:sp>
        <p:nvSpPr>
          <p:cNvPr id="122" name="Shape 122"/>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b="0" i="0" lang="en-US" sz="4400" u="none" cap="none" strike="noStrike">
                <a:solidFill>
                  <a:srgbClr val="FFFF00"/>
                </a:solidFill>
                <a:latin typeface="Arial"/>
                <a:ea typeface="Arial"/>
                <a:cs typeface="Arial"/>
                <a:sym typeface="Arial"/>
              </a:rPr>
              <a:t>Part 1: THE KNOWN WORLD</a:t>
            </a:r>
          </a:p>
        </p:txBody>
      </p:sp>
      <p:sp>
        <p:nvSpPr>
          <p:cNvPr id="123" name="Shape 123"/>
          <p:cNvSpPr txBox="1"/>
          <p:nvPr>
            <p:ph idx="1" type="body"/>
          </p:nvPr>
        </p:nvSpPr>
        <p:spPr>
          <a:xfrm>
            <a:off x="658200" y="1500350"/>
            <a:ext cx="8028599" cy="4012199"/>
          </a:xfrm>
          <a:prstGeom prst="rect">
            <a:avLst/>
          </a:prstGeom>
          <a:noFill/>
          <a:ln>
            <a:noFill/>
          </a:ln>
        </p:spPr>
        <p:txBody>
          <a:bodyPr anchorCtr="0" anchor="t" bIns="45700" lIns="91425" rIns="91425" tIns="45700">
            <a:noAutofit/>
          </a:bodyPr>
          <a:lstStyle/>
          <a:p>
            <a:pPr indent="-330200" lvl="0" marL="342900" marR="0" rtl="0" algn="l">
              <a:lnSpc>
                <a:spcPct val="100000"/>
              </a:lnSpc>
              <a:spcBef>
                <a:spcPts val="0"/>
              </a:spcBef>
              <a:spcAft>
                <a:spcPts val="0"/>
              </a:spcAft>
              <a:buClr>
                <a:srgbClr val="FFFF00"/>
              </a:buClr>
              <a:buSzPct val="100000"/>
              <a:buFont typeface="Arial"/>
              <a:buChar char="•"/>
            </a:pPr>
            <a:r>
              <a:rPr b="0" i="0" lang="en-US" sz="3000" u="none" cap="none" strike="noStrike">
                <a:solidFill>
                  <a:srgbClr val="FFFF00"/>
                </a:solidFill>
                <a:latin typeface="Arial"/>
                <a:ea typeface="Arial"/>
                <a:cs typeface="Arial"/>
                <a:sym typeface="Arial"/>
              </a:rPr>
              <a:t>Ordinary Experiences </a:t>
            </a:r>
            <a:r>
              <a:rPr b="0" i="0" lang="en-US" sz="1800" u="none" cap="none" strike="noStrike">
                <a:solidFill>
                  <a:srgbClr val="FFFF00"/>
                </a:solidFill>
                <a:latin typeface="Arial"/>
                <a:ea typeface="Arial"/>
                <a:cs typeface="Arial"/>
                <a:sym typeface="Arial"/>
              </a:rPr>
              <a:t>(Note</a:t>
            </a:r>
            <a:r>
              <a:rPr lang="en-US" sz="1800">
                <a:solidFill>
                  <a:srgbClr val="FFFF00"/>
                </a:solidFill>
              </a:rPr>
              <a:t> “ordinary” is a relative term.  If the hero lives on planet Edrabubba, where it always rains maple syrup and carnivorous unicorns are common, then that’s ordinary for her, even if it isn’t for you.) </a:t>
            </a:r>
          </a:p>
          <a:p>
            <a:pPr indent="-330200" lvl="0" marL="342900" marR="0" rtl="0" algn="l">
              <a:lnSpc>
                <a:spcPct val="100000"/>
              </a:lnSpc>
              <a:spcBef>
                <a:spcPts val="640"/>
              </a:spcBef>
              <a:spcAft>
                <a:spcPts val="0"/>
              </a:spcAft>
              <a:buClr>
                <a:srgbClr val="FFFF00"/>
              </a:buClr>
              <a:buSzPct val="100000"/>
              <a:buFont typeface="Arial"/>
              <a:buChar char="•"/>
            </a:pPr>
            <a:r>
              <a:rPr b="0" i="0" lang="en-US" sz="3000" u="none" cap="none" strike="noStrike">
                <a:solidFill>
                  <a:srgbClr val="FFFF00"/>
                </a:solidFill>
                <a:latin typeface="Arial"/>
                <a:ea typeface="Arial"/>
                <a:cs typeface="Arial"/>
                <a:sym typeface="Arial"/>
              </a:rPr>
              <a:t>Often The Hero Does Not Fit In</a:t>
            </a:r>
          </a:p>
          <a:p>
            <a:pPr indent="-330200" lvl="0" marL="342900" marR="0" rtl="0" algn="l">
              <a:lnSpc>
                <a:spcPct val="100000"/>
              </a:lnSpc>
              <a:spcBef>
                <a:spcPts val="640"/>
              </a:spcBef>
              <a:spcAft>
                <a:spcPts val="0"/>
              </a:spcAft>
              <a:buClr>
                <a:srgbClr val="FFFF00"/>
              </a:buClr>
              <a:buSzPct val="100000"/>
              <a:buFont typeface="Arial"/>
              <a:buChar char="•"/>
            </a:pPr>
            <a:r>
              <a:rPr lang="en-US" sz="3000">
                <a:solidFill>
                  <a:srgbClr val="FFFF00"/>
                </a:solidFill>
              </a:rPr>
              <a:t>Often t</a:t>
            </a:r>
            <a:r>
              <a:rPr b="0" i="0" lang="en-US" sz="3000" u="none" cap="none" strike="noStrike">
                <a:solidFill>
                  <a:srgbClr val="FFFF00"/>
                </a:solidFill>
                <a:latin typeface="Arial"/>
                <a:ea typeface="Arial"/>
                <a:cs typeface="Arial"/>
                <a:sym typeface="Arial"/>
              </a:rPr>
              <a:t>he Hero is unhappy in his/her world</a:t>
            </a:r>
            <a:r>
              <a:rPr lang="en-US" sz="3000">
                <a:solidFill>
                  <a:srgbClr val="FFFF00"/>
                </a:solidFill>
              </a:rPr>
              <a:t>, has difficulty with others in the community </a:t>
            </a:r>
            <a:r>
              <a:rPr b="0" i="0" lang="en-US" sz="3000" u="none" cap="none" strike="noStrike">
                <a:solidFill>
                  <a:srgbClr val="FFFF00"/>
                </a:solidFill>
                <a:latin typeface="Arial"/>
                <a:ea typeface="Arial"/>
                <a:cs typeface="Arial"/>
                <a:sym typeface="Arial"/>
              </a:rPr>
              <a:t>or is not reachi</a:t>
            </a:r>
            <a:r>
              <a:rPr lang="en-US" sz="3000">
                <a:solidFill>
                  <a:srgbClr val="FFFF00"/>
                </a:solidFill>
              </a:rPr>
              <a:t>ng his / her potential</a:t>
            </a:r>
          </a:p>
        </p:txBody>
      </p:sp>
    </p:spTree>
  </p:cSld>
  <p:clrMapOvr>
    <a:masterClrMapping/>
  </p:clrMapOvr>
  <p:transition spd="slow">
    <p:cu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2"/>
                                        </p:tgtEl>
                                        <p:attrNameLst>
                                          <p:attrName>style.visibility</p:attrName>
                                        </p:attrNameLst>
                                      </p:cBhvr>
                                      <p:to>
                                        <p:strVal val="visible"/>
                                      </p:to>
                                    </p:set>
                                    <p:animEffect filter="fade" transition="in">
                                      <p:cBhvr>
                                        <p:cTn dur="768"/>
                                        <p:tgtEl>
                                          <p:spTgt spid="1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23">
                                            <p:txEl>
                                              <p:pRg end="0" st="0"/>
                                            </p:txEl>
                                          </p:spTgt>
                                        </p:tgtEl>
                                        <p:attrNameLst>
                                          <p:attrName>style.visibility</p:attrName>
                                        </p:attrNameLst>
                                      </p:cBhvr>
                                      <p:to>
                                        <p:strVal val="visible"/>
                                      </p:to>
                                    </p:set>
                                    <p:anim calcmode="lin" valueType="num">
                                      <p:cBhvr additive="base">
                                        <p:cTn dur="500"/>
                                        <p:tgtEl>
                                          <p:spTgt spid="123">
                                            <p:txEl>
                                              <p:pRg end="0" st="0"/>
                                            </p:txEl>
                                          </p:spTgt>
                                        </p:tgtEl>
                                        <p:attrNameLst>
                                          <p:attrName>ppt_w</p:attrName>
                                        </p:attrNameLst>
                                      </p:cBhvr>
                                      <p:tavLst>
                                        <p:tav fmla="" tm="0">
                                          <p:val>
                                            <p:strVal val="0"/>
                                          </p:val>
                                        </p:tav>
                                        <p:tav fmla="" tm="100000">
                                          <p:val>
                                            <p:strVal val="#ppt_w"/>
                                          </p:val>
                                        </p:tav>
                                      </p:tavLst>
                                    </p:anim>
                                    <p:anim calcmode="lin" valueType="num">
                                      <p:cBhvr additive="base">
                                        <p:cTn dur="500"/>
                                        <p:tgtEl>
                                          <p:spTgt spid="123">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23">
                                            <p:txEl>
                                              <p:pRg end="1" st="1"/>
                                            </p:txEl>
                                          </p:spTgt>
                                        </p:tgtEl>
                                        <p:attrNameLst>
                                          <p:attrName>style.visibility</p:attrName>
                                        </p:attrNameLst>
                                      </p:cBhvr>
                                      <p:to>
                                        <p:strVal val="visible"/>
                                      </p:to>
                                    </p:set>
                                    <p:anim calcmode="lin" valueType="num">
                                      <p:cBhvr additive="base">
                                        <p:cTn dur="500"/>
                                        <p:tgtEl>
                                          <p:spTgt spid="123">
                                            <p:txEl>
                                              <p:pRg end="1" st="1"/>
                                            </p:txEl>
                                          </p:spTgt>
                                        </p:tgtEl>
                                        <p:attrNameLst>
                                          <p:attrName>ppt_w</p:attrName>
                                        </p:attrNameLst>
                                      </p:cBhvr>
                                      <p:tavLst>
                                        <p:tav fmla="" tm="0">
                                          <p:val>
                                            <p:strVal val="0"/>
                                          </p:val>
                                        </p:tav>
                                        <p:tav fmla="" tm="100000">
                                          <p:val>
                                            <p:strVal val="#ppt_w"/>
                                          </p:val>
                                        </p:tav>
                                      </p:tavLst>
                                    </p:anim>
                                    <p:anim calcmode="lin" valueType="num">
                                      <p:cBhvr additive="base">
                                        <p:cTn dur="500"/>
                                        <p:tgtEl>
                                          <p:spTgt spid="123">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23">
                                            <p:txEl>
                                              <p:pRg end="2" st="2"/>
                                            </p:txEl>
                                          </p:spTgt>
                                        </p:tgtEl>
                                        <p:attrNameLst>
                                          <p:attrName>style.visibility</p:attrName>
                                        </p:attrNameLst>
                                      </p:cBhvr>
                                      <p:to>
                                        <p:strVal val="visible"/>
                                      </p:to>
                                    </p:set>
                                    <p:anim calcmode="lin" valueType="num">
                                      <p:cBhvr additive="base">
                                        <p:cTn dur="500"/>
                                        <p:tgtEl>
                                          <p:spTgt spid="123">
                                            <p:txEl>
                                              <p:pRg end="2" st="2"/>
                                            </p:txEl>
                                          </p:spTgt>
                                        </p:tgtEl>
                                        <p:attrNameLst>
                                          <p:attrName>ppt_w</p:attrName>
                                        </p:attrNameLst>
                                      </p:cBhvr>
                                      <p:tavLst>
                                        <p:tav fmla="" tm="0">
                                          <p:val>
                                            <p:strVal val="0"/>
                                          </p:val>
                                        </p:tav>
                                        <p:tav fmla="" tm="100000">
                                          <p:val>
                                            <p:strVal val="#ppt_w"/>
                                          </p:val>
                                        </p:tav>
                                      </p:tavLst>
                                    </p:anim>
                                    <p:anim calcmode="lin" valueType="num">
                                      <p:cBhvr additive="base">
                                        <p:cTn dur="500"/>
                                        <p:tgtEl>
                                          <p:spTgt spid="123">
                                            <p:txEl>
                                              <p:pRg end="2" st="2"/>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8" name="Shape 128"/>
        <p:cNvGrpSpPr/>
        <p:nvPr/>
      </p:nvGrpSpPr>
      <p:grpSpPr>
        <a:xfrm>
          <a:off x="0" y="0"/>
          <a:ext cx="0" cy="0"/>
          <a:chOff x="0" y="0"/>
          <a:chExt cx="0" cy="0"/>
        </a:xfrm>
      </p:grpSpPr>
      <p:sp>
        <p:nvSpPr>
          <p:cNvPr id="129" name="Shape 129"/>
          <p:cNvSpPr txBox="1"/>
          <p:nvPr>
            <p:ph type="title"/>
          </p:nvPr>
        </p:nvSpPr>
        <p:spPr>
          <a:xfrm>
            <a:off x="457200" y="274637"/>
            <a:ext cx="8229600" cy="1143000"/>
          </a:xfrm>
          <a:prstGeom prst="rect">
            <a:avLst/>
          </a:prstGeom>
        </p:spPr>
        <p:txBody>
          <a:bodyPr anchorCtr="0" anchor="ctr" bIns="91425" lIns="91425" rIns="91425" tIns="91425">
            <a:noAutofit/>
          </a:bodyPr>
          <a:lstStyle/>
          <a:p>
            <a:pPr lvl="0">
              <a:spcBef>
                <a:spcPts val="0"/>
              </a:spcBef>
              <a:buNone/>
            </a:pPr>
            <a:r>
              <a:rPr lang="en-US">
                <a:solidFill>
                  <a:srgbClr val="FFFF00"/>
                </a:solidFill>
              </a:rPr>
              <a:t>The Hero in the Known World</a:t>
            </a:r>
          </a:p>
        </p:txBody>
      </p:sp>
      <p:sp>
        <p:nvSpPr>
          <p:cNvPr id="130" name="Shape 130"/>
          <p:cNvSpPr txBox="1"/>
          <p:nvPr>
            <p:ph idx="1" type="body"/>
          </p:nvPr>
        </p:nvSpPr>
        <p:spPr>
          <a:xfrm>
            <a:off x="457200" y="1600200"/>
            <a:ext cx="8229600" cy="4526100"/>
          </a:xfrm>
          <a:prstGeom prst="rect">
            <a:avLst/>
          </a:prstGeom>
        </p:spPr>
        <p:txBody>
          <a:bodyPr anchorCtr="0" anchor="t" bIns="91425" lIns="91425" rIns="91425" tIns="91425">
            <a:noAutofit/>
          </a:bodyPr>
          <a:lstStyle/>
          <a:p>
            <a:pPr indent="0" lvl="0" marL="0" rtl="0">
              <a:spcBef>
                <a:spcPts val="0"/>
              </a:spcBef>
              <a:buNone/>
            </a:pPr>
            <a:r>
              <a:rPr lang="en-US" sz="1800">
                <a:solidFill>
                  <a:srgbClr val="FFFF00"/>
                </a:solidFill>
              </a:rPr>
              <a:t>Examples:  </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In the Wizard of Oz, Dorothy is bored and unhappy with dreary Kansas.  She loves her family, but she wants more out of life than farming.  She is also victimized by a mean old woman who wants to take away Dorothy’s dog.</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Shrek believes he is happy living alone in his swamp, but he is isolated.  He has no friends and no one to care about or who cares about him.  He is often persecuted by people with torches and pitchforks, simply because he’s an ogre.  Where Dorothy is unhappy in her situation, Shrek seems content with his.</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Katniss misses her father, resenting her mother and protecting her sister.  She scrapes by living a hard life in District 12, fearing the annual Hunger Games and hating (but tolerating) the Capitol.  She hunts to get extra food for her family and she and her best friend / boyfriend? Gale talk about running away to find a better life, but she is resigned to maintaining the status quo.</a:t>
            </a:r>
          </a:p>
          <a:p>
            <a:pPr indent="0" lvl="0" marL="203200">
              <a:spcBef>
                <a:spcPts val="0"/>
              </a:spcBef>
              <a:buNone/>
            </a:pPr>
            <a:r>
              <a:t/>
            </a:r>
            <a:endParaRP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4" name="Shape 134"/>
        <p:cNvGrpSpPr/>
        <p:nvPr/>
      </p:nvGrpSpPr>
      <p:grpSpPr>
        <a:xfrm>
          <a:off x="0" y="0"/>
          <a:ext cx="0" cy="0"/>
          <a:chOff x="0" y="0"/>
          <a:chExt cx="0" cy="0"/>
        </a:xfrm>
      </p:grpSpPr>
      <p:sp>
        <p:nvSpPr>
          <p:cNvPr id="135" name="Shape 135"/>
          <p:cNvSpPr txBox="1"/>
          <p:nvPr>
            <p:ph type="title"/>
          </p:nvPr>
        </p:nvSpPr>
        <p:spPr>
          <a:xfrm>
            <a:off x="381000" y="152400"/>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b="0" i="0" lang="en-US" sz="3000" u="none" cap="none" strike="noStrike">
                <a:solidFill>
                  <a:srgbClr val="FFFF00"/>
                </a:solidFill>
                <a:latin typeface="Arial"/>
                <a:ea typeface="Arial"/>
                <a:cs typeface="Arial"/>
                <a:sym typeface="Arial"/>
              </a:rPr>
              <a:t>THE KNOWN WORLD: On Your O</a:t>
            </a:r>
            <a:r>
              <a:rPr lang="en-US" sz="3000">
                <a:solidFill>
                  <a:srgbClr val="FFFF00"/>
                </a:solidFill>
              </a:rPr>
              <a:t>wn</a:t>
            </a:r>
          </a:p>
        </p:txBody>
      </p:sp>
      <p:sp>
        <p:nvSpPr>
          <p:cNvPr id="136" name="Shape 136"/>
          <p:cNvSpPr txBox="1"/>
          <p:nvPr/>
        </p:nvSpPr>
        <p:spPr>
          <a:xfrm>
            <a:off x="571150" y="1243425"/>
            <a:ext cx="7816200" cy="4070099"/>
          </a:xfrm>
          <a:prstGeom prst="rect">
            <a:avLst/>
          </a:prstGeom>
          <a:noFill/>
          <a:ln>
            <a:noFill/>
          </a:ln>
        </p:spPr>
        <p:txBody>
          <a:bodyPr anchorCtr="0" anchor="t" bIns="91425" lIns="91425" rIns="91425" tIns="91425">
            <a:noAutofit/>
          </a:bodyPr>
          <a:lstStyle/>
          <a:p>
            <a:pPr indent="-209550" lvl="0" marL="342900" rtl="0">
              <a:spcBef>
                <a:spcPts val="640"/>
              </a:spcBef>
              <a:buClr>
                <a:schemeClr val="dk1"/>
              </a:buClr>
              <a:buSzPct val="45833"/>
              <a:buFont typeface="Arial"/>
              <a:buNone/>
            </a:pPr>
            <a:r>
              <a:rPr lang="en-US" sz="2400">
                <a:solidFill>
                  <a:srgbClr val="FFFF00"/>
                </a:solidFill>
              </a:rPr>
              <a:t>Think of your own examples of main characters in the beginning of their own stories.  What are their lives like?  How do they feel about their situation?</a:t>
            </a:r>
          </a:p>
          <a:p>
            <a:pPr lvl="0" rtl="0">
              <a:spcBef>
                <a:spcPts val="1200"/>
              </a:spcBef>
              <a:buClr>
                <a:schemeClr val="dk1"/>
              </a:buClr>
              <a:buFont typeface="Arial"/>
              <a:buNone/>
            </a:pPr>
            <a:r>
              <a:t/>
            </a:r>
            <a:endParaRPr>
              <a:solidFill>
                <a:schemeClr val="dk1"/>
              </a:solidFill>
            </a:endParaRPr>
          </a:p>
          <a:p>
            <a:pPr lvl="0" rtl="0">
              <a:spcBef>
                <a:spcPts val="0"/>
              </a:spcBef>
              <a:buNone/>
            </a:pPr>
            <a:r>
              <a:rPr lang="en-US" sz="2400">
                <a:solidFill>
                  <a:srgbClr val="FFFF00"/>
                </a:solidFill>
              </a:rPr>
              <a:t>Brainstorm a few character from movies or stories you know.</a:t>
            </a:r>
          </a:p>
          <a:p>
            <a:pPr lvl="0" rtl="0">
              <a:spcBef>
                <a:spcPts val="0"/>
              </a:spcBef>
              <a:buNone/>
            </a:pPr>
            <a:r>
              <a:t/>
            </a:r>
            <a:endParaRPr sz="2400">
              <a:solidFill>
                <a:srgbClr val="FFFF00"/>
              </a:solidFill>
            </a:endParaRPr>
          </a:p>
          <a:p>
            <a:pPr lvl="0" rtl="0">
              <a:spcBef>
                <a:spcPts val="1200"/>
              </a:spcBef>
              <a:buClr>
                <a:schemeClr val="dk1"/>
              </a:buClr>
              <a:buSzPct val="45833"/>
              <a:buFont typeface="Arial"/>
              <a:buNone/>
            </a:pPr>
            <a:r>
              <a:rPr lang="en-US" sz="2400">
                <a:solidFill>
                  <a:srgbClr val="FFFF00"/>
                </a:solidFill>
              </a:rPr>
              <a:t>How does this  character feel about his / her home?  Relationships?  Status in the community?  The rules under which he or she lives?</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1" name="Shape 141"/>
        <p:cNvGrpSpPr/>
        <p:nvPr/>
      </p:nvGrpSpPr>
      <p:grpSpPr>
        <a:xfrm>
          <a:off x="0" y="0"/>
          <a:ext cx="0" cy="0"/>
          <a:chOff x="0" y="0"/>
          <a:chExt cx="0" cy="0"/>
        </a:xfrm>
      </p:grpSpPr>
      <p:sp>
        <p:nvSpPr>
          <p:cNvPr id="142" name="Shape 142"/>
          <p:cNvSpPr txBox="1"/>
          <p:nvPr>
            <p:ph type="title"/>
          </p:nvPr>
        </p:nvSpPr>
        <p:spPr>
          <a:xfrm>
            <a:off x="457200" y="274637"/>
            <a:ext cx="8229600" cy="1143000"/>
          </a:xfrm>
          <a:prstGeom prst="rect">
            <a:avLst/>
          </a:prstGeom>
        </p:spPr>
        <p:txBody>
          <a:bodyPr anchorCtr="0" anchor="ctr" bIns="91425" lIns="91425" rIns="91425" tIns="91425">
            <a:noAutofit/>
          </a:bodyPr>
          <a:lstStyle/>
          <a:p>
            <a:pPr lvl="0">
              <a:spcBef>
                <a:spcPts val="0"/>
              </a:spcBef>
              <a:buNone/>
            </a:pPr>
            <a:r>
              <a:rPr lang="en-US">
                <a:solidFill>
                  <a:srgbClr val="FFFF00"/>
                </a:solidFill>
              </a:rPr>
              <a:t>Consider this...</a:t>
            </a:r>
          </a:p>
        </p:txBody>
      </p:sp>
      <p:sp>
        <p:nvSpPr>
          <p:cNvPr id="143" name="Shape 143"/>
          <p:cNvSpPr txBox="1"/>
          <p:nvPr>
            <p:ph idx="1" type="body"/>
          </p:nvPr>
        </p:nvSpPr>
        <p:spPr>
          <a:xfrm>
            <a:off x="457200" y="1417625"/>
            <a:ext cx="8229600" cy="4891499"/>
          </a:xfrm>
          <a:prstGeom prst="rect">
            <a:avLst/>
          </a:prstGeom>
        </p:spPr>
        <p:txBody>
          <a:bodyPr anchorCtr="0" anchor="t" bIns="91425" lIns="91425" rIns="91425" tIns="91425">
            <a:noAutofit/>
          </a:bodyPr>
          <a:lstStyle/>
          <a:p>
            <a:pPr lvl="0" rtl="0">
              <a:spcBef>
                <a:spcPts val="0"/>
              </a:spcBef>
              <a:buNone/>
            </a:pPr>
            <a:r>
              <a:rPr lang="en-US" sz="3000">
                <a:solidFill>
                  <a:srgbClr val="FFFF00"/>
                </a:solidFill>
              </a:rPr>
              <a:t>Describe some of situations in the real world experience where they are in a familiar situation, but perhaps long for something different?  </a:t>
            </a:r>
          </a:p>
          <a:p>
            <a:pPr lvl="0">
              <a:spcBef>
                <a:spcPts val="0"/>
              </a:spcBef>
              <a:buNone/>
            </a:pPr>
            <a:r>
              <a:rPr lang="en-US" sz="3000">
                <a:solidFill>
                  <a:srgbClr val="FFFF00"/>
                </a:solidFill>
              </a:rPr>
              <a:t>Ex.:  Going to the first day of school or at a new school.  Going from elementary to middle school or middle to high school or high school to college, work or the military.  Starting a new job or a new relationship or joining a new club or a team or  taking a trip</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7" name="Shape 147"/>
        <p:cNvGrpSpPr/>
        <p:nvPr/>
      </p:nvGrpSpPr>
      <p:grpSpPr>
        <a:xfrm>
          <a:off x="0" y="0"/>
          <a:ext cx="0" cy="0"/>
          <a:chOff x="0" y="0"/>
          <a:chExt cx="0" cy="0"/>
        </a:xfrm>
      </p:grpSpPr>
      <p:sp>
        <p:nvSpPr>
          <p:cNvPr id="148" name="Shape 148"/>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b="0" i="0" lang="en-US" sz="4400" u="none" cap="none" strike="noStrike">
                <a:solidFill>
                  <a:srgbClr val="FFFF00"/>
                </a:solidFill>
                <a:latin typeface="Arial"/>
                <a:ea typeface="Arial"/>
                <a:cs typeface="Arial"/>
                <a:sym typeface="Arial"/>
              </a:rPr>
              <a:t>Part 2: The Call To Adventure</a:t>
            </a:r>
          </a:p>
        </p:txBody>
      </p:sp>
      <p:sp>
        <p:nvSpPr>
          <p:cNvPr id="149" name="Shape 149"/>
          <p:cNvSpPr txBox="1"/>
          <p:nvPr>
            <p:ph idx="1" type="body"/>
          </p:nvPr>
        </p:nvSpPr>
        <p:spPr>
          <a:xfrm>
            <a:off x="720900" y="1629500"/>
            <a:ext cx="7702199" cy="1676399"/>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FFFF00"/>
              </a:buClr>
              <a:buSzPct val="25000"/>
              <a:buFont typeface="Arial"/>
              <a:buNone/>
            </a:pPr>
            <a:r>
              <a:rPr b="0" i="0" lang="en-US" sz="3200" u="none" cap="none" strike="noStrike">
                <a:solidFill>
                  <a:srgbClr val="FFFF00"/>
                </a:solidFill>
                <a:latin typeface="Arial"/>
                <a:ea typeface="Arial"/>
                <a:cs typeface="Arial"/>
                <a:sym typeface="Arial"/>
              </a:rPr>
              <a:t>Something happens to pull the hero out of the known world and into a strange, new world.</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4" name="Shape 154"/>
        <p:cNvGrpSpPr/>
        <p:nvPr/>
      </p:nvGrpSpPr>
      <p:grpSpPr>
        <a:xfrm>
          <a:off x="0" y="0"/>
          <a:ext cx="0" cy="0"/>
          <a:chOff x="0" y="0"/>
          <a:chExt cx="0" cy="0"/>
        </a:xfrm>
      </p:grpSpPr>
      <p:sp>
        <p:nvSpPr>
          <p:cNvPr id="155" name="Shape 155"/>
          <p:cNvSpPr txBox="1"/>
          <p:nvPr>
            <p:ph idx="1" type="body"/>
          </p:nvPr>
        </p:nvSpPr>
        <p:spPr>
          <a:xfrm>
            <a:off x="457200" y="1600200"/>
            <a:ext cx="8229600" cy="4526100"/>
          </a:xfrm>
          <a:prstGeom prst="rect">
            <a:avLst/>
          </a:prstGeom>
        </p:spPr>
        <p:txBody>
          <a:bodyPr anchorCtr="0" anchor="t" bIns="91425" lIns="91425" rIns="91425" tIns="91425">
            <a:noAutofit/>
          </a:bodyPr>
          <a:lstStyle/>
          <a:p>
            <a:pPr indent="0" lvl="0" marL="0" rtl="0">
              <a:spcBef>
                <a:spcPts val="0"/>
              </a:spcBef>
              <a:buNone/>
            </a:pPr>
            <a:r>
              <a:rPr lang="en-US" sz="1800">
                <a:solidFill>
                  <a:srgbClr val="FFFF00"/>
                </a:solidFill>
              </a:rPr>
              <a:t>Examples:  </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In the Wizard of Oz, Dorothy gets swept into a tornado.  She leaves dreary, black and white Kansas and finds herself in brightly colored Munchkinland.  She really has gone “Over the Rainbow.”</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Shrek finds that his lonely swamp has been taken over by refugee fairy tale creatures who want to use his swamp as a new home.  To get his peace and quiet back he has to leave the swamp to see Prince Farquaad.</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Katniss probably would have continued hunting with Gale and quietly hating the Capitol except her sister, Prim, gets selected for the Hunger Games.  Certain that Prim will die if she goes, Katniss volunteers as tribute and goes to fight in the Hunger Games herself.  She has no expectation that she will return. </a:t>
            </a:r>
          </a:p>
        </p:txBody>
      </p:sp>
      <p:sp>
        <p:nvSpPr>
          <p:cNvPr id="156" name="Shape 156"/>
          <p:cNvSpPr txBox="1"/>
          <p:nvPr>
            <p:ph type="title"/>
          </p:nvPr>
        </p:nvSpPr>
        <p:spPr>
          <a:xfrm>
            <a:off x="386875" y="457212"/>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b="0" i="0" lang="en-US" sz="4400" u="none" cap="none" strike="noStrike">
                <a:solidFill>
                  <a:srgbClr val="FFFF00"/>
                </a:solidFill>
                <a:latin typeface="Arial"/>
                <a:ea typeface="Arial"/>
                <a:cs typeface="Arial"/>
                <a:sym typeface="Arial"/>
              </a:rPr>
              <a:t>The Call To Adventure</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0" name="Shape 160"/>
        <p:cNvGrpSpPr/>
        <p:nvPr/>
      </p:nvGrpSpPr>
      <p:grpSpPr>
        <a:xfrm>
          <a:off x="0" y="0"/>
          <a:ext cx="0" cy="0"/>
          <a:chOff x="0" y="0"/>
          <a:chExt cx="0" cy="0"/>
        </a:xfrm>
      </p:grpSpPr>
      <p:sp>
        <p:nvSpPr>
          <p:cNvPr id="161" name="Shape 161"/>
          <p:cNvSpPr txBox="1"/>
          <p:nvPr>
            <p:ph type="title"/>
          </p:nvPr>
        </p:nvSpPr>
        <p:spPr>
          <a:xfrm>
            <a:off x="381000" y="152400"/>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3000">
                <a:solidFill>
                  <a:srgbClr val="FFFF00"/>
                </a:solidFill>
              </a:rPr>
              <a:t>The Call to Adventure</a:t>
            </a:r>
            <a:r>
              <a:rPr b="0" i="0" lang="en-US" sz="3000" u="none" cap="none" strike="noStrike">
                <a:solidFill>
                  <a:srgbClr val="FFFF00"/>
                </a:solidFill>
                <a:latin typeface="Arial"/>
                <a:ea typeface="Arial"/>
                <a:cs typeface="Arial"/>
                <a:sym typeface="Arial"/>
              </a:rPr>
              <a:t>: On Your O</a:t>
            </a:r>
            <a:r>
              <a:rPr lang="en-US" sz="3000">
                <a:solidFill>
                  <a:srgbClr val="FFFF00"/>
                </a:solidFill>
              </a:rPr>
              <a:t>wn</a:t>
            </a:r>
          </a:p>
        </p:txBody>
      </p:sp>
      <p:sp>
        <p:nvSpPr>
          <p:cNvPr id="162" name="Shape 162"/>
          <p:cNvSpPr txBox="1"/>
          <p:nvPr/>
        </p:nvSpPr>
        <p:spPr>
          <a:xfrm>
            <a:off x="587700" y="1295400"/>
            <a:ext cx="7816200" cy="4160999"/>
          </a:xfrm>
          <a:prstGeom prst="rect">
            <a:avLst/>
          </a:prstGeom>
          <a:noFill/>
          <a:ln>
            <a:noFill/>
          </a:ln>
        </p:spPr>
        <p:txBody>
          <a:bodyPr anchorCtr="0" anchor="t" bIns="91425" lIns="91425" rIns="91425" tIns="91425">
            <a:noAutofit/>
          </a:bodyPr>
          <a:lstStyle/>
          <a:p>
            <a:pPr indent="-69850" lvl="0" marL="203200" rtl="0">
              <a:spcBef>
                <a:spcPts val="640"/>
              </a:spcBef>
              <a:buClr>
                <a:schemeClr val="dk1"/>
              </a:buClr>
              <a:buSzPct val="45833"/>
              <a:buFont typeface="Arial"/>
              <a:buNone/>
            </a:pPr>
            <a:r>
              <a:rPr lang="en-US" sz="2400">
                <a:solidFill>
                  <a:srgbClr val="FFFF00"/>
                </a:solidFill>
              </a:rPr>
              <a:t>Think of your own examples of characters from stories or movies?  What motivates them to start? Do they get a letter?  An invitation?  Do they meet someone new?  Do they move to a new place?  Do they find out about something they want or need to find or accomplish?</a:t>
            </a:r>
          </a:p>
          <a:p>
            <a:pPr lvl="0" rtl="0">
              <a:spcBef>
                <a:spcPts val="1200"/>
              </a:spcBef>
              <a:buClr>
                <a:schemeClr val="dk1"/>
              </a:buClr>
              <a:buFont typeface="Arial"/>
              <a:buNone/>
            </a:pPr>
            <a:r>
              <a:t/>
            </a:r>
            <a:endParaRPr>
              <a:solidFill>
                <a:schemeClr val="dk1"/>
              </a:solidFill>
            </a:endParaRPr>
          </a:p>
          <a:p>
            <a:pPr lvl="0" rtl="0">
              <a:spcBef>
                <a:spcPts val="0"/>
              </a:spcBef>
              <a:buNone/>
            </a:pPr>
            <a:r>
              <a:rPr lang="en-US" sz="2400">
                <a:solidFill>
                  <a:srgbClr val="FFFF00"/>
                </a:solidFill>
              </a:rPr>
              <a:t>Brainstorm a few character from movies or stories you know.</a:t>
            </a:r>
          </a:p>
          <a:p>
            <a:pPr lvl="0" rtl="0">
              <a:spcBef>
                <a:spcPts val="0"/>
              </a:spcBef>
              <a:buNone/>
            </a:pPr>
            <a:r>
              <a:t/>
            </a:r>
            <a:endParaRPr sz="2400">
              <a:solidFill>
                <a:srgbClr val="FFFF00"/>
              </a:solidFill>
            </a:endParaRPr>
          </a:p>
          <a:p>
            <a:pPr lvl="0" rtl="0">
              <a:spcBef>
                <a:spcPts val="1200"/>
              </a:spcBef>
              <a:buClr>
                <a:schemeClr val="dk1"/>
              </a:buClr>
              <a:buSzPct val="45833"/>
              <a:buFont typeface="Arial"/>
              <a:buNone/>
            </a:pPr>
            <a:r>
              <a:rPr lang="en-US" sz="2400">
                <a:solidFill>
                  <a:srgbClr val="FFFF00"/>
                </a:solidFill>
              </a:rPr>
              <a:t>How does this  character get started on his / her adventure?</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7" name="Shape 167"/>
        <p:cNvGrpSpPr/>
        <p:nvPr/>
      </p:nvGrpSpPr>
      <p:grpSpPr>
        <a:xfrm>
          <a:off x="0" y="0"/>
          <a:ext cx="0" cy="0"/>
          <a:chOff x="0" y="0"/>
          <a:chExt cx="0" cy="0"/>
        </a:xfrm>
      </p:grpSpPr>
      <p:sp>
        <p:nvSpPr>
          <p:cNvPr id="168" name="Shape 168"/>
          <p:cNvSpPr txBox="1"/>
          <p:nvPr>
            <p:ph type="title"/>
          </p:nvPr>
        </p:nvSpPr>
        <p:spPr>
          <a:xfrm>
            <a:off x="457200" y="274637"/>
            <a:ext cx="8229600" cy="1143000"/>
          </a:xfrm>
          <a:prstGeom prst="rect">
            <a:avLst/>
          </a:prstGeom>
        </p:spPr>
        <p:txBody>
          <a:bodyPr anchorCtr="0" anchor="ctr" bIns="91425" lIns="91425" rIns="91425" tIns="91425">
            <a:noAutofit/>
          </a:bodyPr>
          <a:lstStyle/>
          <a:p>
            <a:pPr lvl="0" rtl="0">
              <a:spcBef>
                <a:spcPts val="0"/>
              </a:spcBef>
              <a:buNone/>
            </a:pPr>
            <a:r>
              <a:rPr lang="en-US">
                <a:solidFill>
                  <a:srgbClr val="FFFF00"/>
                </a:solidFill>
              </a:rPr>
              <a:t>Consider this...</a:t>
            </a:r>
          </a:p>
        </p:txBody>
      </p:sp>
      <p:sp>
        <p:nvSpPr>
          <p:cNvPr id="169" name="Shape 169"/>
          <p:cNvSpPr txBox="1"/>
          <p:nvPr>
            <p:ph idx="1" type="body"/>
          </p:nvPr>
        </p:nvSpPr>
        <p:spPr>
          <a:xfrm>
            <a:off x="457200" y="1600200"/>
            <a:ext cx="8229600" cy="4526100"/>
          </a:xfrm>
          <a:prstGeom prst="rect">
            <a:avLst/>
          </a:prstGeom>
        </p:spPr>
        <p:txBody>
          <a:bodyPr anchorCtr="0" anchor="t" bIns="91425" lIns="91425" rIns="91425" tIns="91425">
            <a:noAutofit/>
          </a:bodyPr>
          <a:lstStyle/>
          <a:p>
            <a:pPr lvl="0" rtl="0">
              <a:spcBef>
                <a:spcPts val="0"/>
              </a:spcBef>
              <a:buNone/>
            </a:pPr>
            <a:r>
              <a:rPr lang="en-US" sz="3000">
                <a:solidFill>
                  <a:srgbClr val="FFFF00"/>
                </a:solidFill>
              </a:rPr>
              <a:t>Describe some of the reasons why people in the real world go through a change.</a:t>
            </a:r>
          </a:p>
          <a:p>
            <a:pPr lvl="0" rtl="0">
              <a:spcBef>
                <a:spcPts val="0"/>
              </a:spcBef>
              <a:buNone/>
            </a:pPr>
            <a:r>
              <a:rPr lang="en-US" sz="3000">
                <a:solidFill>
                  <a:srgbClr val="FFFF00"/>
                </a:solidFill>
              </a:rPr>
              <a:t>Ex.:  Graduation, getting or losing a job, moving, death, disease or divorce.  Wanting to achieve a particular goal, meet or find a particular person or object,  bucket list, see a famous place or visit a former home or homeland?</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3" name="Shape 173"/>
        <p:cNvGrpSpPr/>
        <p:nvPr/>
      </p:nvGrpSpPr>
      <p:grpSpPr>
        <a:xfrm>
          <a:off x="0" y="0"/>
          <a:ext cx="0" cy="0"/>
          <a:chOff x="0" y="0"/>
          <a:chExt cx="0" cy="0"/>
        </a:xfrm>
      </p:grpSpPr>
      <p:sp>
        <p:nvSpPr>
          <p:cNvPr id="174" name="Shape 174"/>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b="0" i="0" lang="en-US" sz="4400" u="none" cap="none" strike="noStrike">
                <a:solidFill>
                  <a:srgbClr val="FFFF00"/>
                </a:solidFill>
                <a:latin typeface="Arial"/>
                <a:ea typeface="Arial"/>
                <a:cs typeface="Arial"/>
                <a:sym typeface="Arial"/>
              </a:rPr>
              <a:t>Part 3: The Separation</a:t>
            </a:r>
          </a:p>
        </p:txBody>
      </p:sp>
      <p:sp>
        <p:nvSpPr>
          <p:cNvPr id="175" name="Shape 175"/>
          <p:cNvSpPr txBox="1"/>
          <p:nvPr>
            <p:ph idx="1" type="body"/>
          </p:nvPr>
        </p:nvSpPr>
        <p:spPr>
          <a:xfrm>
            <a:off x="457200" y="1371600"/>
            <a:ext cx="8229600" cy="2057400"/>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rgbClr val="FFFF00"/>
              </a:buClr>
              <a:buSzPct val="100000"/>
              <a:buFont typeface="Arial"/>
              <a:buChar char="•"/>
            </a:pPr>
            <a:r>
              <a:rPr b="0" i="0" lang="en-US" sz="3200" u="none" cap="none" strike="noStrike">
                <a:solidFill>
                  <a:srgbClr val="FFFF00"/>
                </a:solidFill>
                <a:latin typeface="Arial"/>
                <a:ea typeface="Arial"/>
                <a:cs typeface="Arial"/>
                <a:sym typeface="Arial"/>
              </a:rPr>
              <a:t>The Hero must leave his/her world to answer the call.</a:t>
            </a:r>
          </a:p>
          <a:p>
            <a:pPr indent="-342900" lvl="0" marL="342900" marR="0" rtl="0" algn="l">
              <a:lnSpc>
                <a:spcPct val="90000"/>
              </a:lnSpc>
              <a:spcBef>
                <a:spcPts val="640"/>
              </a:spcBef>
              <a:spcAft>
                <a:spcPts val="0"/>
              </a:spcAft>
              <a:buClr>
                <a:srgbClr val="FFFF00"/>
              </a:buClr>
              <a:buSzPct val="100000"/>
              <a:buFont typeface="Arial"/>
              <a:buChar char="•"/>
            </a:pPr>
            <a:r>
              <a:rPr b="0" i="0" lang="en-US" sz="3200" u="none" cap="none" strike="noStrike">
                <a:solidFill>
                  <a:srgbClr val="FFFF00"/>
                </a:solidFill>
                <a:latin typeface="Arial"/>
                <a:ea typeface="Arial"/>
                <a:cs typeface="Arial"/>
                <a:sym typeface="Arial"/>
              </a:rPr>
              <a:t>The Hero will cross a gateway, threshold or doorway.</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9" name="Shape 179"/>
        <p:cNvGrpSpPr/>
        <p:nvPr/>
      </p:nvGrpSpPr>
      <p:grpSpPr>
        <a:xfrm>
          <a:off x="0" y="0"/>
          <a:ext cx="0" cy="0"/>
          <a:chOff x="0" y="0"/>
          <a:chExt cx="0" cy="0"/>
        </a:xfrm>
      </p:grpSpPr>
      <p:sp>
        <p:nvSpPr>
          <p:cNvPr id="180" name="Shape 180"/>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b="0" i="0" lang="en-US" sz="3000" u="none" cap="none" strike="noStrike">
                <a:solidFill>
                  <a:srgbClr val="FFFF00"/>
                </a:solidFill>
                <a:latin typeface="Arial"/>
                <a:ea typeface="Arial"/>
                <a:cs typeface="Arial"/>
                <a:sym typeface="Arial"/>
              </a:rPr>
              <a:t>The Separation through the </a:t>
            </a:r>
            <a:r>
              <a:rPr lang="en-US" sz="3000">
                <a:solidFill>
                  <a:srgbClr val="FFFF00"/>
                </a:solidFill>
              </a:rPr>
              <a:t>Threshold</a:t>
            </a:r>
          </a:p>
        </p:txBody>
      </p:sp>
      <p:sp>
        <p:nvSpPr>
          <p:cNvPr id="181" name="Shape 181"/>
          <p:cNvSpPr txBox="1"/>
          <p:nvPr>
            <p:ph idx="1" type="body"/>
          </p:nvPr>
        </p:nvSpPr>
        <p:spPr>
          <a:xfrm>
            <a:off x="457200" y="1371600"/>
            <a:ext cx="8458200" cy="5178599"/>
          </a:xfrm>
          <a:prstGeom prst="rect">
            <a:avLst/>
          </a:prstGeom>
          <a:noFill/>
          <a:ln>
            <a:noFill/>
          </a:ln>
        </p:spPr>
        <p:txBody>
          <a:bodyPr anchorCtr="0" anchor="t" bIns="45700" lIns="91425" rIns="91425" tIns="45700">
            <a:noAutofit/>
          </a:bodyPr>
          <a:lstStyle/>
          <a:p>
            <a:pPr indent="0" lvl="0" marL="0" rtl="0">
              <a:spcBef>
                <a:spcPts val="0"/>
              </a:spcBef>
              <a:buNone/>
            </a:pPr>
            <a:r>
              <a:rPr lang="en-US" sz="1800">
                <a:solidFill>
                  <a:srgbClr val="FFFF00"/>
                </a:solidFill>
              </a:rPr>
              <a:t>Examples:  </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In the Wizard of Oz, Dorothy looks out of the front door of her house.  Inside is black and white and familiar.  Outside is all color and strange houses and plants and eventually Munchkins.  Mmm.  Munchkins.  Later, she must cross other thresholds:  The gate of Emerald City and the Gate of the Wicked Witch’s fortress.  The pattern repeats; that’s why it’s a cycle.</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Shrek barely fits through the subway turnstile that gets him into Farquaad’s kingdom.  As soon as he crosses, he starts to see and hear strange things such as the puppets that sing the welcome song.  </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Katniss crosses many thresholds as she gets deeper into her story.    First she gets on a high speed train to the Capitol.  Everything is luxurious and waaay different from District 12.  To get from the training center to the Hunger Games arena, Katniss goes into a glass elevator tube.  When that tube opens, her life is immediately in danger.</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5" name="Shape 185"/>
        <p:cNvGrpSpPr/>
        <p:nvPr/>
      </p:nvGrpSpPr>
      <p:grpSpPr>
        <a:xfrm>
          <a:off x="0" y="0"/>
          <a:ext cx="0" cy="0"/>
          <a:chOff x="0" y="0"/>
          <a:chExt cx="0" cy="0"/>
        </a:xfrm>
      </p:grpSpPr>
      <p:sp>
        <p:nvSpPr>
          <p:cNvPr id="186" name="Shape 186"/>
          <p:cNvSpPr txBox="1"/>
          <p:nvPr>
            <p:ph type="title"/>
          </p:nvPr>
        </p:nvSpPr>
        <p:spPr>
          <a:xfrm>
            <a:off x="381000" y="152400"/>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3000">
                <a:solidFill>
                  <a:srgbClr val="FFFF00"/>
                </a:solidFill>
              </a:rPr>
              <a:t>Separation Through a Threshold</a:t>
            </a:r>
            <a:r>
              <a:rPr b="0" i="0" lang="en-US" sz="3000" u="none" cap="none" strike="noStrike">
                <a:solidFill>
                  <a:srgbClr val="FFFF00"/>
                </a:solidFill>
                <a:latin typeface="Arial"/>
                <a:ea typeface="Arial"/>
                <a:cs typeface="Arial"/>
                <a:sym typeface="Arial"/>
              </a:rPr>
              <a:t>: On Your O</a:t>
            </a:r>
            <a:r>
              <a:rPr lang="en-US" sz="3000">
                <a:solidFill>
                  <a:srgbClr val="FFFF00"/>
                </a:solidFill>
              </a:rPr>
              <a:t>wn</a:t>
            </a:r>
          </a:p>
        </p:txBody>
      </p:sp>
      <p:sp>
        <p:nvSpPr>
          <p:cNvPr id="187" name="Shape 187"/>
          <p:cNvSpPr txBox="1"/>
          <p:nvPr/>
        </p:nvSpPr>
        <p:spPr>
          <a:xfrm>
            <a:off x="571150" y="1243425"/>
            <a:ext cx="7816200" cy="4160999"/>
          </a:xfrm>
          <a:prstGeom prst="rect">
            <a:avLst/>
          </a:prstGeom>
          <a:noFill/>
          <a:ln>
            <a:noFill/>
          </a:ln>
        </p:spPr>
        <p:txBody>
          <a:bodyPr anchorCtr="0" anchor="t" bIns="91425" lIns="91425" rIns="91425" tIns="91425">
            <a:noAutofit/>
          </a:bodyPr>
          <a:lstStyle/>
          <a:p>
            <a:pPr indent="-69850" lvl="0" marL="203200" rtl="0">
              <a:spcBef>
                <a:spcPts val="640"/>
              </a:spcBef>
              <a:buClr>
                <a:schemeClr val="dk1"/>
              </a:buClr>
              <a:buSzPct val="45833"/>
              <a:buFont typeface="Arial"/>
              <a:buNone/>
            </a:pPr>
            <a:r>
              <a:rPr lang="en-US" sz="2400">
                <a:solidFill>
                  <a:srgbClr val="FFFF00"/>
                </a:solidFill>
              </a:rPr>
              <a:t>Think of your own examples of characters from stories or movies?  What doors, gates, tunnels, barriers, borders etc. do they cross.</a:t>
            </a:r>
          </a:p>
          <a:p>
            <a:pPr lvl="0" rtl="0">
              <a:spcBef>
                <a:spcPts val="1200"/>
              </a:spcBef>
              <a:buClr>
                <a:schemeClr val="dk1"/>
              </a:buClr>
              <a:buFont typeface="Arial"/>
              <a:buNone/>
            </a:pPr>
            <a:r>
              <a:t/>
            </a:r>
            <a:endParaRPr>
              <a:solidFill>
                <a:schemeClr val="dk1"/>
              </a:solidFill>
            </a:endParaRPr>
          </a:p>
          <a:p>
            <a:pPr lvl="0" rtl="0">
              <a:spcBef>
                <a:spcPts val="0"/>
              </a:spcBef>
              <a:buNone/>
            </a:pPr>
            <a:r>
              <a:rPr lang="en-US" sz="2400">
                <a:solidFill>
                  <a:srgbClr val="FFFF00"/>
                </a:solidFill>
              </a:rPr>
              <a:t>Brainstorm a few character from movies or stories you know.</a:t>
            </a:r>
          </a:p>
          <a:p>
            <a:pPr lvl="0" rtl="0">
              <a:spcBef>
                <a:spcPts val="0"/>
              </a:spcBef>
              <a:buNone/>
            </a:pPr>
            <a:r>
              <a:t/>
            </a:r>
            <a:endParaRPr sz="2400">
              <a:solidFill>
                <a:srgbClr val="FFFF00"/>
              </a:solidFill>
            </a:endParaRPr>
          </a:p>
          <a:p>
            <a:pPr lvl="0" rtl="0">
              <a:spcBef>
                <a:spcPts val="1200"/>
              </a:spcBef>
              <a:buClr>
                <a:schemeClr val="dk1"/>
              </a:buClr>
              <a:buSzPct val="45833"/>
              <a:buFont typeface="Arial"/>
              <a:buNone/>
            </a:pPr>
            <a:r>
              <a:rPr lang="en-US" sz="2400">
                <a:solidFill>
                  <a:srgbClr val="FFFF00"/>
                </a:solidFill>
              </a:rPr>
              <a:t>Once the character crosses, how does the setting / other characters seem different?</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2" name="Shape 192"/>
        <p:cNvGrpSpPr/>
        <p:nvPr/>
      </p:nvGrpSpPr>
      <p:grpSpPr>
        <a:xfrm>
          <a:off x="0" y="0"/>
          <a:ext cx="0" cy="0"/>
          <a:chOff x="0" y="0"/>
          <a:chExt cx="0" cy="0"/>
        </a:xfrm>
      </p:grpSpPr>
      <p:sp>
        <p:nvSpPr>
          <p:cNvPr id="193" name="Shape 193"/>
          <p:cNvSpPr txBox="1"/>
          <p:nvPr>
            <p:ph type="title"/>
          </p:nvPr>
        </p:nvSpPr>
        <p:spPr>
          <a:xfrm>
            <a:off x="457200" y="274637"/>
            <a:ext cx="8229600" cy="1143000"/>
          </a:xfrm>
          <a:prstGeom prst="rect">
            <a:avLst/>
          </a:prstGeom>
        </p:spPr>
        <p:txBody>
          <a:bodyPr anchorCtr="0" anchor="ctr" bIns="91425" lIns="91425" rIns="91425" tIns="91425">
            <a:noAutofit/>
          </a:bodyPr>
          <a:lstStyle/>
          <a:p>
            <a:pPr lvl="0" rtl="0">
              <a:spcBef>
                <a:spcPts val="0"/>
              </a:spcBef>
              <a:buNone/>
            </a:pPr>
            <a:r>
              <a:rPr lang="en-US">
                <a:solidFill>
                  <a:srgbClr val="FFFF00"/>
                </a:solidFill>
              </a:rPr>
              <a:t>Consider this...</a:t>
            </a:r>
          </a:p>
        </p:txBody>
      </p:sp>
      <p:sp>
        <p:nvSpPr>
          <p:cNvPr id="194" name="Shape 194"/>
          <p:cNvSpPr txBox="1"/>
          <p:nvPr>
            <p:ph idx="1" type="body"/>
          </p:nvPr>
        </p:nvSpPr>
        <p:spPr>
          <a:xfrm>
            <a:off x="457200" y="1600200"/>
            <a:ext cx="8229600" cy="4526100"/>
          </a:xfrm>
          <a:prstGeom prst="rect">
            <a:avLst/>
          </a:prstGeom>
        </p:spPr>
        <p:txBody>
          <a:bodyPr anchorCtr="0" anchor="t" bIns="91425" lIns="91425" rIns="91425" tIns="91425">
            <a:noAutofit/>
          </a:bodyPr>
          <a:lstStyle/>
          <a:p>
            <a:pPr lvl="0" rtl="0">
              <a:spcBef>
                <a:spcPts val="0"/>
              </a:spcBef>
              <a:buNone/>
            </a:pPr>
            <a:r>
              <a:rPr lang="en-US" sz="3000">
                <a:solidFill>
                  <a:srgbClr val="FFFF00"/>
                </a:solidFill>
              </a:rPr>
              <a:t>Describe some of thresholds people cross in the real world.</a:t>
            </a:r>
          </a:p>
          <a:p>
            <a:pPr lvl="0" rtl="0">
              <a:spcBef>
                <a:spcPts val="0"/>
              </a:spcBef>
              <a:buNone/>
            </a:pPr>
            <a:r>
              <a:rPr lang="en-US" sz="3000">
                <a:solidFill>
                  <a:srgbClr val="FFFF00"/>
                </a:solidFill>
              </a:rPr>
              <a:t>Ex.:  Door to a new school or new job.  Gates of a military base, an airplane, train or boat.  An airport or port.  The Lincoln Tunnel, The Golden Gate Bridge</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0000CC"/>
        </a:solidFill>
      </p:bgPr>
    </p:bg>
    <p:spTree>
      <p:nvGrpSpPr>
        <p:cNvPr id="198" name="Shape 198"/>
        <p:cNvGrpSpPr/>
        <p:nvPr/>
      </p:nvGrpSpPr>
      <p:grpSpPr>
        <a:xfrm>
          <a:off x="0" y="0"/>
          <a:ext cx="0" cy="0"/>
          <a:chOff x="0" y="0"/>
          <a:chExt cx="0" cy="0"/>
        </a:xfrm>
      </p:grpSpPr>
      <p:sp>
        <p:nvSpPr>
          <p:cNvPr id="199" name="Shape 199"/>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a:solidFill>
                  <a:srgbClr val="FFFF00"/>
                </a:solidFill>
              </a:rPr>
              <a:t>Part 4: Meeting A </a:t>
            </a:r>
            <a:r>
              <a:rPr b="0" i="0" lang="en-US" sz="4400" u="none" cap="none" strike="noStrike">
                <a:solidFill>
                  <a:srgbClr val="FFFF00"/>
                </a:solidFill>
                <a:latin typeface="Arial"/>
                <a:ea typeface="Arial"/>
                <a:cs typeface="Arial"/>
                <a:sym typeface="Arial"/>
              </a:rPr>
              <a:t>Mentor</a:t>
            </a:r>
          </a:p>
        </p:txBody>
      </p:sp>
      <p:sp>
        <p:nvSpPr>
          <p:cNvPr id="200" name="Shape 200"/>
          <p:cNvSpPr txBox="1"/>
          <p:nvPr>
            <p:ph idx="1" type="body"/>
          </p:nvPr>
        </p:nvSpPr>
        <p:spPr>
          <a:xfrm>
            <a:off x="457200" y="1417625"/>
            <a:ext cx="8229600" cy="4587299"/>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rgbClr val="FFFF00"/>
              </a:buClr>
              <a:buSzPct val="25000"/>
              <a:buFont typeface="Arial"/>
              <a:buNone/>
            </a:pPr>
            <a:r>
              <a:rPr lang="en-US" sz="2800">
                <a:solidFill>
                  <a:srgbClr val="FFFF00"/>
                </a:solidFill>
              </a:rPr>
              <a:t>The hero usually has much to learn.  The adventure quest is how the hero learns it.  But the hero also needs some help.</a:t>
            </a:r>
          </a:p>
          <a:p>
            <a:pPr indent="-342900" lvl="0" marL="342900" marR="0" rtl="0" algn="l">
              <a:lnSpc>
                <a:spcPct val="90000"/>
              </a:lnSpc>
              <a:spcBef>
                <a:spcPts val="0"/>
              </a:spcBef>
              <a:spcAft>
                <a:spcPts val="0"/>
              </a:spcAft>
              <a:buClr>
                <a:srgbClr val="FFFF00"/>
              </a:buClr>
              <a:buSzPct val="25000"/>
              <a:buFont typeface="Arial"/>
              <a:buNone/>
            </a:pPr>
            <a:r>
              <a:t/>
            </a:r>
            <a:endParaRPr sz="2800">
              <a:solidFill>
                <a:srgbClr val="FFFF00"/>
              </a:solidFill>
            </a:endParaRPr>
          </a:p>
          <a:p>
            <a:pPr indent="-342900" lvl="0" marL="342900" marR="0" rtl="0" algn="l">
              <a:lnSpc>
                <a:spcPct val="90000"/>
              </a:lnSpc>
              <a:spcBef>
                <a:spcPts val="0"/>
              </a:spcBef>
              <a:spcAft>
                <a:spcPts val="0"/>
              </a:spcAft>
              <a:buClr>
                <a:srgbClr val="FFFF00"/>
              </a:buClr>
              <a:buSzPct val="25000"/>
              <a:buFont typeface="Arial"/>
              <a:buNone/>
            </a:pPr>
            <a:r>
              <a:rPr b="0" i="0" lang="en-US" sz="2800" u="none" cap="none" strike="noStrike">
                <a:solidFill>
                  <a:srgbClr val="FFFF00"/>
                </a:solidFill>
                <a:latin typeface="Arial"/>
                <a:ea typeface="Arial"/>
                <a:cs typeface="Arial"/>
                <a:sym typeface="Arial"/>
              </a:rPr>
              <a:t>The hero meets someone, a teacher or guide, who gives him/her the tools that are needed.  </a:t>
            </a:r>
          </a:p>
          <a:p>
            <a:pPr indent="-342900" lvl="0" marL="342900" marR="0" rtl="0" algn="l">
              <a:lnSpc>
                <a:spcPct val="90000"/>
              </a:lnSpc>
              <a:spcBef>
                <a:spcPts val="560"/>
              </a:spcBef>
              <a:spcAft>
                <a:spcPts val="0"/>
              </a:spcAft>
              <a:buClr>
                <a:schemeClr val="dk1"/>
              </a:buClr>
              <a:buSzPct val="25000"/>
              <a:buFont typeface="Arial"/>
              <a:buNone/>
            </a:pPr>
            <a:r>
              <a:t/>
            </a:r>
            <a:endParaRPr b="0" i="0" sz="2800" u="none" cap="none" strike="noStrike">
              <a:solidFill>
                <a:srgbClr val="FFFF00"/>
              </a:solidFill>
              <a:latin typeface="Arial"/>
              <a:ea typeface="Arial"/>
              <a:cs typeface="Arial"/>
              <a:sym typeface="Arial"/>
            </a:endParaRPr>
          </a:p>
          <a:p>
            <a:pPr indent="-342900" lvl="0" marL="342900" marR="0" rtl="0" algn="l">
              <a:lnSpc>
                <a:spcPct val="90000"/>
              </a:lnSpc>
              <a:spcBef>
                <a:spcPts val="560"/>
              </a:spcBef>
              <a:spcAft>
                <a:spcPts val="0"/>
              </a:spcAft>
              <a:buClr>
                <a:srgbClr val="FFFF00"/>
              </a:buClr>
              <a:buSzPct val="25000"/>
              <a:buFont typeface="Arial"/>
              <a:buNone/>
            </a:pPr>
            <a:r>
              <a:rPr b="0" i="0" lang="en-US" sz="2800" u="none" cap="none" strike="noStrike">
                <a:solidFill>
                  <a:srgbClr val="FFFF00"/>
                </a:solidFill>
                <a:latin typeface="Arial"/>
                <a:ea typeface="Arial"/>
                <a:cs typeface="Arial"/>
                <a:sym typeface="Arial"/>
              </a:rPr>
              <a:t>THESE TOOLS CAN BE ACTUAL OBJECTS</a:t>
            </a:r>
            <a:r>
              <a:rPr lang="en-US" sz="2800">
                <a:solidFill>
                  <a:srgbClr val="FFFF00"/>
                </a:solidFill>
              </a:rPr>
              <a:t>, </a:t>
            </a:r>
            <a:r>
              <a:rPr b="0" i="0" lang="en-US" sz="2800" u="none" cap="none" strike="noStrike">
                <a:solidFill>
                  <a:srgbClr val="FFFF00"/>
                </a:solidFill>
                <a:latin typeface="Arial"/>
                <a:ea typeface="Arial"/>
                <a:cs typeface="Arial"/>
                <a:sym typeface="Arial"/>
              </a:rPr>
              <a:t> PLANS OF ACTION or a new way o</a:t>
            </a:r>
            <a:r>
              <a:rPr lang="en-US" sz="2800">
                <a:solidFill>
                  <a:srgbClr val="FFFF00"/>
                </a:solidFill>
              </a:rPr>
              <a:t>f thinking.  Or all three and then some</a:t>
            </a:r>
            <a:r>
              <a:rPr b="0" i="0" lang="en-US" sz="2800" u="none" cap="none" strike="noStrike">
                <a:solidFill>
                  <a:srgbClr val="FFFF00"/>
                </a:solidFill>
                <a:latin typeface="Arial"/>
                <a:ea typeface="Arial"/>
                <a:cs typeface="Arial"/>
                <a:sym typeface="Arial"/>
              </a:rPr>
              <a:t>.</a:t>
            </a:r>
          </a:p>
        </p:txBody>
      </p:sp>
      <p:sp>
        <p:nvSpPr>
          <p:cNvPr id="201" name="Shape 201"/>
          <p:cNvSpPr txBox="1"/>
          <p:nvPr/>
        </p:nvSpPr>
        <p:spPr>
          <a:xfrm>
            <a:off x="877887" y="3913187"/>
            <a:ext cx="9144000" cy="0"/>
          </a:xfrm>
          <a:prstGeom prst="rect">
            <a:avLst/>
          </a:prstGeom>
          <a:solidFill>
            <a:srgbClr val="FFFFFF"/>
          </a:solidFill>
          <a:ln>
            <a:noFill/>
          </a:ln>
        </p:spPr>
        <p:txBody>
          <a:bodyPr anchorCtr="0" anchor="ctr" bIns="0" lIns="0" rIns="115850" tIns="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pic>
        <p:nvPicPr>
          <p:cNvPr id="202" name="Shape 202"/>
          <p:cNvPicPr preferRelativeResize="0"/>
          <p:nvPr/>
        </p:nvPicPr>
        <p:blipFill rotWithShape="1">
          <a:blip r:embed="rId3">
            <a:alphaModFix/>
          </a:blip>
          <a:srcRect b="0" l="0" r="0" t="0"/>
          <a:stretch/>
        </p:blipFill>
        <p:spPr>
          <a:xfrm>
            <a:off x="-877887" y="-1077912"/>
            <a:ext cx="1200150" cy="209549"/>
          </a:xfrm>
          <a:prstGeom prst="rect">
            <a:avLst/>
          </a:prstGeom>
          <a:noFill/>
          <a:ln>
            <a:noFill/>
          </a:ln>
        </p:spPr>
      </p:pic>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6" name="Shape 206"/>
        <p:cNvGrpSpPr/>
        <p:nvPr/>
      </p:nvGrpSpPr>
      <p:grpSpPr>
        <a:xfrm>
          <a:off x="0" y="0"/>
          <a:ext cx="0" cy="0"/>
          <a:chOff x="0" y="0"/>
          <a:chExt cx="0" cy="0"/>
        </a:xfrm>
      </p:grpSpPr>
      <p:sp>
        <p:nvSpPr>
          <p:cNvPr id="207" name="Shape 207"/>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3000">
                <a:solidFill>
                  <a:srgbClr val="FFFF00"/>
                </a:solidFill>
              </a:rPr>
              <a:t>Meeting a Mentor</a:t>
            </a:r>
          </a:p>
        </p:txBody>
      </p:sp>
      <p:sp>
        <p:nvSpPr>
          <p:cNvPr id="208" name="Shape 208"/>
          <p:cNvSpPr txBox="1"/>
          <p:nvPr>
            <p:ph idx="1" type="body"/>
          </p:nvPr>
        </p:nvSpPr>
        <p:spPr>
          <a:xfrm>
            <a:off x="457200" y="1371600"/>
            <a:ext cx="8458200" cy="5178599"/>
          </a:xfrm>
          <a:prstGeom prst="rect">
            <a:avLst/>
          </a:prstGeom>
          <a:noFill/>
          <a:ln>
            <a:noFill/>
          </a:ln>
        </p:spPr>
        <p:txBody>
          <a:bodyPr anchorCtr="0" anchor="t" bIns="45700" lIns="91425" rIns="91425" tIns="45700">
            <a:noAutofit/>
          </a:bodyPr>
          <a:lstStyle/>
          <a:p>
            <a:pPr indent="0" lvl="0" marL="0" rtl="0">
              <a:spcBef>
                <a:spcPts val="0"/>
              </a:spcBef>
              <a:buNone/>
            </a:pPr>
            <a:r>
              <a:rPr lang="en-US" sz="1800">
                <a:solidFill>
                  <a:srgbClr val="FFFF00"/>
                </a:solidFill>
              </a:rPr>
              <a:t>Examples:  </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In the Wizard of Oz, Dorothy gets magic shoes from Glinda, the Good Witch of the North.  The shoes are supposed to protect Dorothy from the Wicked Witch’s magic.  She also gives her a plan of action:  Follow the Yellow Brick Road and Find the Wizard. </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Donkey is npt only Shrek’s partner, he’s Shrek’s mentor.  Donkey help’s Shrek to find a new understanding about relationships and Donkey helps Shrek to acknowledge that he does not really want to be alone anymore.</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Katniss gets several mentors who help her in various ways.  Haymitch, who teachers her about surviving in the games,  Cinna who gives her what she needs to be popular with the people and Effie who gives her insight into what people from the Capitol are really like.</a:t>
            </a: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2" name="Shape 212"/>
        <p:cNvGrpSpPr/>
        <p:nvPr/>
      </p:nvGrpSpPr>
      <p:grpSpPr>
        <a:xfrm>
          <a:off x="0" y="0"/>
          <a:ext cx="0" cy="0"/>
          <a:chOff x="0" y="0"/>
          <a:chExt cx="0" cy="0"/>
        </a:xfrm>
      </p:grpSpPr>
      <p:sp>
        <p:nvSpPr>
          <p:cNvPr id="213" name="Shape 213"/>
          <p:cNvSpPr txBox="1"/>
          <p:nvPr>
            <p:ph type="title"/>
          </p:nvPr>
        </p:nvSpPr>
        <p:spPr>
          <a:xfrm>
            <a:off x="381000" y="152400"/>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3000">
                <a:solidFill>
                  <a:srgbClr val="FFFF00"/>
                </a:solidFill>
              </a:rPr>
              <a:t>Meeting a Mentor</a:t>
            </a:r>
            <a:r>
              <a:rPr b="0" i="0" lang="en-US" sz="3000" u="none" cap="none" strike="noStrike">
                <a:solidFill>
                  <a:srgbClr val="FFFF00"/>
                </a:solidFill>
                <a:latin typeface="Arial"/>
                <a:ea typeface="Arial"/>
                <a:cs typeface="Arial"/>
                <a:sym typeface="Arial"/>
              </a:rPr>
              <a:t>: On Your O</a:t>
            </a:r>
            <a:r>
              <a:rPr lang="en-US" sz="3000">
                <a:solidFill>
                  <a:srgbClr val="FFFF00"/>
                </a:solidFill>
              </a:rPr>
              <a:t>wn</a:t>
            </a:r>
          </a:p>
        </p:txBody>
      </p:sp>
      <p:sp>
        <p:nvSpPr>
          <p:cNvPr id="214" name="Shape 214"/>
          <p:cNvSpPr txBox="1"/>
          <p:nvPr/>
        </p:nvSpPr>
        <p:spPr>
          <a:xfrm>
            <a:off x="571150" y="1243425"/>
            <a:ext cx="7816200" cy="4631700"/>
          </a:xfrm>
          <a:prstGeom prst="rect">
            <a:avLst/>
          </a:prstGeom>
          <a:noFill/>
          <a:ln>
            <a:noFill/>
          </a:ln>
        </p:spPr>
        <p:txBody>
          <a:bodyPr anchorCtr="0" anchor="t" bIns="91425" lIns="91425" rIns="91425" tIns="91425">
            <a:noAutofit/>
          </a:bodyPr>
          <a:lstStyle/>
          <a:p>
            <a:pPr indent="-69850" lvl="0" marL="203200" rtl="0">
              <a:spcBef>
                <a:spcPts val="640"/>
              </a:spcBef>
              <a:buClr>
                <a:schemeClr val="dk1"/>
              </a:buClr>
              <a:buSzPct val="45833"/>
              <a:buFont typeface="Arial"/>
              <a:buNone/>
            </a:pPr>
            <a:r>
              <a:rPr lang="en-US" sz="2400">
                <a:solidFill>
                  <a:srgbClr val="FFFF00"/>
                </a:solidFill>
              </a:rPr>
              <a:t>Think of your own examples of characters from stories or movies?  Who helps them?  What kinds of help do they get?  A tool?  A weapon?  A Map?  Information?  Advice or Guidance?</a:t>
            </a:r>
          </a:p>
          <a:p>
            <a:pPr lvl="0" rtl="0">
              <a:spcBef>
                <a:spcPts val="1200"/>
              </a:spcBef>
              <a:buClr>
                <a:schemeClr val="dk1"/>
              </a:buClr>
              <a:buFont typeface="Arial"/>
              <a:buNone/>
            </a:pPr>
            <a:r>
              <a:t/>
            </a:r>
            <a:endParaRPr>
              <a:solidFill>
                <a:schemeClr val="dk1"/>
              </a:solidFill>
            </a:endParaRPr>
          </a:p>
          <a:p>
            <a:pPr lvl="0" rtl="0">
              <a:spcBef>
                <a:spcPts val="0"/>
              </a:spcBef>
              <a:buNone/>
            </a:pPr>
            <a:r>
              <a:rPr lang="en-US" sz="2400">
                <a:solidFill>
                  <a:srgbClr val="FFFF00"/>
                </a:solidFill>
              </a:rPr>
              <a:t>Brainstorm a few character from movies or stories you know.</a:t>
            </a:r>
          </a:p>
          <a:p>
            <a:pPr lvl="0" rtl="0">
              <a:spcBef>
                <a:spcPts val="0"/>
              </a:spcBef>
              <a:buNone/>
            </a:pPr>
            <a:r>
              <a:t/>
            </a:r>
            <a:endParaRPr sz="2400">
              <a:solidFill>
                <a:srgbClr val="FFFF00"/>
              </a:solidFill>
            </a:endParaRPr>
          </a:p>
          <a:p>
            <a:pPr lvl="0" rtl="0">
              <a:spcBef>
                <a:spcPts val="1200"/>
              </a:spcBef>
              <a:buClr>
                <a:schemeClr val="dk1"/>
              </a:buClr>
              <a:buSzPct val="45833"/>
              <a:buFont typeface="Arial"/>
              <a:buNone/>
            </a:pPr>
            <a:r>
              <a:rPr lang="en-US" sz="2400">
                <a:solidFill>
                  <a:srgbClr val="FFFF00"/>
                </a:solidFill>
              </a:rPr>
              <a:t>Once the character meets a mentor. how does it effect the hero?  Does the hero change in some way?  If so, how?</a:t>
            </a: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9" name="Shape 219"/>
        <p:cNvGrpSpPr/>
        <p:nvPr/>
      </p:nvGrpSpPr>
      <p:grpSpPr>
        <a:xfrm>
          <a:off x="0" y="0"/>
          <a:ext cx="0" cy="0"/>
          <a:chOff x="0" y="0"/>
          <a:chExt cx="0" cy="0"/>
        </a:xfrm>
      </p:grpSpPr>
      <p:sp>
        <p:nvSpPr>
          <p:cNvPr id="220" name="Shape 220"/>
          <p:cNvSpPr txBox="1"/>
          <p:nvPr>
            <p:ph type="title"/>
          </p:nvPr>
        </p:nvSpPr>
        <p:spPr>
          <a:xfrm>
            <a:off x="457200" y="274637"/>
            <a:ext cx="8229600" cy="1143000"/>
          </a:xfrm>
          <a:prstGeom prst="rect">
            <a:avLst/>
          </a:prstGeom>
        </p:spPr>
        <p:txBody>
          <a:bodyPr anchorCtr="0" anchor="ctr" bIns="91425" lIns="91425" rIns="91425" tIns="91425">
            <a:noAutofit/>
          </a:bodyPr>
          <a:lstStyle/>
          <a:p>
            <a:pPr lvl="0" rtl="0">
              <a:spcBef>
                <a:spcPts val="0"/>
              </a:spcBef>
              <a:buNone/>
            </a:pPr>
            <a:r>
              <a:rPr lang="en-US">
                <a:solidFill>
                  <a:srgbClr val="FFFF00"/>
                </a:solidFill>
              </a:rPr>
              <a:t>Consider this...</a:t>
            </a:r>
          </a:p>
        </p:txBody>
      </p:sp>
      <p:sp>
        <p:nvSpPr>
          <p:cNvPr id="221" name="Shape 221"/>
          <p:cNvSpPr txBox="1"/>
          <p:nvPr>
            <p:ph idx="1" type="body"/>
          </p:nvPr>
        </p:nvSpPr>
        <p:spPr>
          <a:xfrm>
            <a:off x="457200" y="1600200"/>
            <a:ext cx="8229600" cy="4526100"/>
          </a:xfrm>
          <a:prstGeom prst="rect">
            <a:avLst/>
          </a:prstGeom>
        </p:spPr>
        <p:txBody>
          <a:bodyPr anchorCtr="0" anchor="t" bIns="91425" lIns="91425" rIns="91425" tIns="91425">
            <a:noAutofit/>
          </a:bodyPr>
          <a:lstStyle/>
          <a:p>
            <a:pPr lvl="0" rtl="0">
              <a:spcBef>
                <a:spcPts val="0"/>
              </a:spcBef>
              <a:buNone/>
            </a:pPr>
            <a:r>
              <a:rPr lang="en-US" sz="3000">
                <a:solidFill>
                  <a:srgbClr val="FFFF00"/>
                </a:solidFill>
              </a:rPr>
              <a:t>Describe some of the real world mentors people meet such as teachers, coaches, religious leaders, older siblings, bosses, trainers, friends, etc.</a:t>
            </a:r>
          </a:p>
          <a:p>
            <a:pPr lvl="0" rtl="0">
              <a:spcBef>
                <a:spcPts val="0"/>
              </a:spcBef>
              <a:buNone/>
            </a:pPr>
            <a:r>
              <a:rPr lang="en-US" sz="3000">
                <a:solidFill>
                  <a:srgbClr val="FFFF00"/>
                </a:solidFill>
              </a:rPr>
              <a:t>What kinds of help or advice to these mentors often give?  What should people do with this help or advice?  Why?</a:t>
            </a: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5" name="Shape 225"/>
        <p:cNvGrpSpPr/>
        <p:nvPr/>
      </p:nvGrpSpPr>
      <p:grpSpPr>
        <a:xfrm>
          <a:off x="0" y="0"/>
          <a:ext cx="0" cy="0"/>
          <a:chOff x="0" y="0"/>
          <a:chExt cx="0" cy="0"/>
        </a:xfrm>
      </p:grpSpPr>
      <p:sp>
        <p:nvSpPr>
          <p:cNvPr id="226" name="Shape 226"/>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b="0" i="0" lang="en-US" sz="3000" u="none" cap="none" strike="noStrike">
                <a:solidFill>
                  <a:srgbClr val="FFFF00"/>
                </a:solidFill>
                <a:latin typeface="Arial"/>
                <a:ea typeface="Arial"/>
                <a:cs typeface="Arial"/>
                <a:sym typeface="Arial"/>
              </a:rPr>
              <a:t>PART </a:t>
            </a:r>
            <a:r>
              <a:rPr lang="en-US" sz="3000">
                <a:solidFill>
                  <a:srgbClr val="FFFF00"/>
                </a:solidFill>
              </a:rPr>
              <a:t>5</a:t>
            </a:r>
            <a:r>
              <a:rPr b="0" i="0" lang="en-US" sz="3000" u="none" cap="none" strike="noStrike">
                <a:solidFill>
                  <a:srgbClr val="FFFF00"/>
                </a:solidFill>
                <a:latin typeface="Arial"/>
                <a:ea typeface="Arial"/>
                <a:cs typeface="Arial"/>
                <a:sym typeface="Arial"/>
              </a:rPr>
              <a:t>:  The</a:t>
            </a:r>
            <a:r>
              <a:rPr lang="en-US" sz="3000">
                <a:solidFill>
                  <a:srgbClr val="FFFF00"/>
                </a:solidFill>
              </a:rPr>
              <a:t> Road of Trials and Tests</a:t>
            </a:r>
          </a:p>
        </p:txBody>
      </p:sp>
      <p:sp>
        <p:nvSpPr>
          <p:cNvPr id="227" name="Shape 227"/>
          <p:cNvSpPr txBox="1"/>
          <p:nvPr>
            <p:ph idx="1" type="body"/>
          </p:nvPr>
        </p:nvSpPr>
        <p:spPr>
          <a:xfrm>
            <a:off x="762000" y="1524000"/>
            <a:ext cx="7924799" cy="36576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FFFF00"/>
              </a:buClr>
              <a:buSzPct val="25000"/>
              <a:buFont typeface="Arial"/>
              <a:buNone/>
            </a:pPr>
            <a:r>
              <a:rPr b="0" i="0" lang="en-US" sz="3200" u="none" cap="none" strike="noStrike">
                <a:solidFill>
                  <a:srgbClr val="FFFF00"/>
                </a:solidFill>
                <a:latin typeface="Arial"/>
                <a:ea typeface="Arial"/>
                <a:cs typeface="Arial"/>
                <a:sym typeface="Arial"/>
              </a:rPr>
              <a:t>The Road of Trials is paved with hardship.</a:t>
            </a:r>
          </a:p>
          <a:p>
            <a:pPr indent="-342900" lvl="0" marL="342900" marR="0" rtl="0" algn="l">
              <a:lnSpc>
                <a:spcPct val="100000"/>
              </a:lnSpc>
              <a:spcBef>
                <a:spcPts val="640"/>
              </a:spcBef>
              <a:spcAft>
                <a:spcPts val="0"/>
              </a:spcAft>
              <a:buClr>
                <a:srgbClr val="FFFF00"/>
              </a:buClr>
              <a:buSzPct val="100000"/>
              <a:buFont typeface="Arial"/>
              <a:buChar char="•"/>
            </a:pPr>
            <a:r>
              <a:rPr b="0" i="0" lang="en-US" sz="3200" u="none" cap="none" strike="noStrike">
                <a:solidFill>
                  <a:srgbClr val="FFFF00"/>
                </a:solidFill>
                <a:latin typeface="Arial"/>
                <a:ea typeface="Arial"/>
                <a:cs typeface="Arial"/>
                <a:sym typeface="Arial"/>
              </a:rPr>
              <a:t>Extraordinary Experiences</a:t>
            </a:r>
          </a:p>
          <a:p>
            <a:pPr indent="-342900" lvl="0" marL="342900" marR="0" rtl="0" algn="l">
              <a:lnSpc>
                <a:spcPct val="100000"/>
              </a:lnSpc>
              <a:spcBef>
                <a:spcPts val="640"/>
              </a:spcBef>
              <a:spcAft>
                <a:spcPts val="0"/>
              </a:spcAft>
              <a:buClr>
                <a:srgbClr val="FFFF00"/>
              </a:buClr>
              <a:buSzPct val="100000"/>
              <a:buFont typeface="Arial"/>
              <a:buChar char="•"/>
            </a:pPr>
            <a:r>
              <a:rPr b="0" i="0" lang="en-US" sz="3200" u="none" cap="none" strike="noStrike">
                <a:solidFill>
                  <a:srgbClr val="FFFF00"/>
                </a:solidFill>
                <a:latin typeface="Arial"/>
                <a:ea typeface="Arial"/>
                <a:cs typeface="Arial"/>
                <a:sym typeface="Arial"/>
              </a:rPr>
              <a:t>Trials and tests</a:t>
            </a:r>
          </a:p>
          <a:p>
            <a:pPr indent="-342900" lvl="0" marL="342900" marR="0" rtl="0" algn="l">
              <a:lnSpc>
                <a:spcPct val="100000"/>
              </a:lnSpc>
              <a:spcBef>
                <a:spcPts val="640"/>
              </a:spcBef>
              <a:spcAft>
                <a:spcPts val="0"/>
              </a:spcAft>
              <a:buClr>
                <a:srgbClr val="FFFF00"/>
              </a:buClr>
              <a:buSzPct val="100000"/>
              <a:buFont typeface="Arial"/>
              <a:buChar char="•"/>
            </a:pPr>
            <a:r>
              <a:rPr lang="en-US">
                <a:solidFill>
                  <a:srgbClr val="FFFF00"/>
                </a:solidFill>
              </a:rPr>
              <a:t>Challenges to be met</a:t>
            </a:r>
          </a:p>
          <a:p>
            <a:pPr indent="-342900" lvl="0" marL="342900" marR="0" rtl="0" algn="l">
              <a:lnSpc>
                <a:spcPct val="100000"/>
              </a:lnSpc>
              <a:spcBef>
                <a:spcPts val="640"/>
              </a:spcBef>
              <a:spcAft>
                <a:spcPts val="0"/>
              </a:spcAft>
              <a:buClr>
                <a:srgbClr val="FFFF00"/>
              </a:buClr>
              <a:buSzPct val="100000"/>
              <a:buFont typeface="Arial"/>
              <a:buChar char="•"/>
            </a:pPr>
            <a:r>
              <a:rPr lang="en-US">
                <a:solidFill>
                  <a:srgbClr val="FFFF00"/>
                </a:solidFill>
              </a:rPr>
              <a:t>Competitors to be bested</a:t>
            </a:r>
          </a:p>
          <a:p>
            <a:pPr indent="-342900" lvl="0" marL="342900" marR="0" rtl="0" algn="l">
              <a:lnSpc>
                <a:spcPct val="100000"/>
              </a:lnSpc>
              <a:spcBef>
                <a:spcPts val="640"/>
              </a:spcBef>
              <a:spcAft>
                <a:spcPts val="0"/>
              </a:spcAft>
              <a:buClr>
                <a:srgbClr val="FFFF00"/>
              </a:buClr>
              <a:buSzPct val="100000"/>
              <a:buFont typeface="Arial"/>
              <a:buChar char="•"/>
            </a:pPr>
            <a:r>
              <a:rPr lang="en-US">
                <a:solidFill>
                  <a:srgbClr val="FFFF00"/>
                </a:solidFill>
              </a:rPr>
              <a:t>Obstacles to be overcome</a:t>
            </a:r>
          </a:p>
          <a:p>
            <a:pPr indent="0" lvl="0" marL="0" marR="0" rtl="0" algn="l">
              <a:lnSpc>
                <a:spcPct val="100000"/>
              </a:lnSpc>
              <a:spcBef>
                <a:spcPts val="640"/>
              </a:spcBef>
              <a:spcAft>
                <a:spcPts val="0"/>
              </a:spcAft>
              <a:buNone/>
            </a:pPr>
            <a:r>
              <a:t/>
            </a:r>
            <a:endParaRPr>
              <a:solidFill>
                <a:srgbClr val="FFFF00"/>
              </a:solidFill>
            </a:endParaRP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1" name="Shape 231"/>
        <p:cNvGrpSpPr/>
        <p:nvPr/>
      </p:nvGrpSpPr>
      <p:grpSpPr>
        <a:xfrm>
          <a:off x="0" y="0"/>
          <a:ext cx="0" cy="0"/>
          <a:chOff x="0" y="0"/>
          <a:chExt cx="0" cy="0"/>
        </a:xfrm>
      </p:grpSpPr>
      <p:sp>
        <p:nvSpPr>
          <p:cNvPr id="232" name="Shape 232"/>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3000">
                <a:solidFill>
                  <a:srgbClr val="FFFF00"/>
                </a:solidFill>
              </a:rPr>
              <a:t>The Road of Trials</a:t>
            </a:r>
          </a:p>
        </p:txBody>
      </p:sp>
      <p:sp>
        <p:nvSpPr>
          <p:cNvPr id="233" name="Shape 233"/>
          <p:cNvSpPr txBox="1"/>
          <p:nvPr>
            <p:ph idx="1" type="body"/>
          </p:nvPr>
        </p:nvSpPr>
        <p:spPr>
          <a:xfrm>
            <a:off x="457200" y="1371600"/>
            <a:ext cx="8458200" cy="5178599"/>
          </a:xfrm>
          <a:prstGeom prst="rect">
            <a:avLst/>
          </a:prstGeom>
          <a:noFill/>
          <a:ln>
            <a:noFill/>
          </a:ln>
        </p:spPr>
        <p:txBody>
          <a:bodyPr anchorCtr="0" anchor="t" bIns="45700" lIns="91425" rIns="91425" tIns="45700">
            <a:noAutofit/>
          </a:bodyPr>
          <a:lstStyle/>
          <a:p>
            <a:pPr indent="0" lvl="0" marL="0" rtl="0">
              <a:spcBef>
                <a:spcPts val="0"/>
              </a:spcBef>
              <a:buNone/>
            </a:pPr>
            <a:r>
              <a:rPr lang="en-US" sz="1800">
                <a:solidFill>
                  <a:srgbClr val="FFFF00"/>
                </a:solidFill>
              </a:rPr>
              <a:t>Examples:  </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In the Wizard of Oz, Dorothy has to survive the dangers of the journey to Emerald City and then, once she’s there, she learns that she has to destroy the Wicked Witch before the Wizard will help her.  Along the way she learns a lot about courage, friendship, loyalty and trust.  She also learns that not everyone is what they seem to be at first.</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Shrek  has to face-off against a dragon to rescue a princess and then bring her safely to Prince Farquaad.  Along the way, Shrek learns a lot about t courage, friendship, loyalty and trust.  He also learns that not everyone is what they seem to be at first.  Hmm… that sounds familiar.</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Katniss experiences pain, brutality  and hardship, fighting for survival and witnessing the violent deaths of other kids; some friends and some enemies. The experience changes her until she totally transforms from Katniss to the Mockingjay. </a:t>
            </a: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7" name="Shape 237"/>
        <p:cNvGrpSpPr/>
        <p:nvPr/>
      </p:nvGrpSpPr>
      <p:grpSpPr>
        <a:xfrm>
          <a:off x="0" y="0"/>
          <a:ext cx="0" cy="0"/>
          <a:chOff x="0" y="0"/>
          <a:chExt cx="0" cy="0"/>
        </a:xfrm>
      </p:grpSpPr>
      <p:sp>
        <p:nvSpPr>
          <p:cNvPr id="238" name="Shape 238"/>
          <p:cNvSpPr txBox="1"/>
          <p:nvPr>
            <p:ph type="title"/>
          </p:nvPr>
        </p:nvSpPr>
        <p:spPr>
          <a:xfrm>
            <a:off x="381000" y="152400"/>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3000">
                <a:solidFill>
                  <a:srgbClr val="FFFF00"/>
                </a:solidFill>
              </a:rPr>
              <a:t>The Road of Trials</a:t>
            </a:r>
            <a:r>
              <a:rPr b="0" i="0" lang="en-US" sz="3000" u="none" cap="none" strike="noStrike">
                <a:solidFill>
                  <a:srgbClr val="FFFF00"/>
                </a:solidFill>
                <a:latin typeface="Arial"/>
                <a:ea typeface="Arial"/>
                <a:cs typeface="Arial"/>
                <a:sym typeface="Arial"/>
              </a:rPr>
              <a:t>: On Your O</a:t>
            </a:r>
            <a:r>
              <a:rPr lang="en-US" sz="3000">
                <a:solidFill>
                  <a:srgbClr val="FFFF00"/>
                </a:solidFill>
              </a:rPr>
              <a:t>wn</a:t>
            </a:r>
          </a:p>
        </p:txBody>
      </p:sp>
      <p:sp>
        <p:nvSpPr>
          <p:cNvPr id="239" name="Shape 239"/>
          <p:cNvSpPr txBox="1"/>
          <p:nvPr/>
        </p:nvSpPr>
        <p:spPr>
          <a:xfrm>
            <a:off x="571150" y="1243425"/>
            <a:ext cx="7816200" cy="4631700"/>
          </a:xfrm>
          <a:prstGeom prst="rect">
            <a:avLst/>
          </a:prstGeom>
          <a:noFill/>
          <a:ln>
            <a:noFill/>
          </a:ln>
        </p:spPr>
        <p:txBody>
          <a:bodyPr anchorCtr="0" anchor="t" bIns="91425" lIns="91425" rIns="91425" tIns="91425">
            <a:noAutofit/>
          </a:bodyPr>
          <a:lstStyle/>
          <a:p>
            <a:pPr indent="-69850" lvl="0" marL="203200" rtl="0">
              <a:spcBef>
                <a:spcPts val="640"/>
              </a:spcBef>
              <a:buClr>
                <a:schemeClr val="dk1"/>
              </a:buClr>
              <a:buSzPct val="45833"/>
              <a:buFont typeface="Arial"/>
              <a:buNone/>
            </a:pPr>
            <a:r>
              <a:rPr lang="en-US" sz="2400">
                <a:solidFill>
                  <a:srgbClr val="FFFF00"/>
                </a:solidFill>
              </a:rPr>
              <a:t>Think of your own examples of characters from stories or movies?  What difficult tasks do they have to complete?  What dangerous places do they have to navigate safely?  What tests must the hero pass?</a:t>
            </a:r>
          </a:p>
          <a:p>
            <a:pPr lvl="0" rtl="0">
              <a:spcBef>
                <a:spcPts val="1200"/>
              </a:spcBef>
              <a:buClr>
                <a:schemeClr val="dk1"/>
              </a:buClr>
              <a:buFont typeface="Arial"/>
              <a:buNone/>
            </a:pPr>
            <a:r>
              <a:t/>
            </a:r>
            <a:endParaRPr>
              <a:solidFill>
                <a:schemeClr val="dk1"/>
              </a:solidFill>
            </a:endParaRPr>
          </a:p>
          <a:p>
            <a:pPr lvl="0" rtl="0">
              <a:spcBef>
                <a:spcPts val="0"/>
              </a:spcBef>
              <a:buNone/>
            </a:pPr>
            <a:r>
              <a:rPr lang="en-US" sz="2400">
                <a:solidFill>
                  <a:srgbClr val="FFFF00"/>
                </a:solidFill>
              </a:rPr>
              <a:t>Brainstorm a few character from movies or stories you know.</a:t>
            </a:r>
          </a:p>
          <a:p>
            <a:pPr lvl="0" rtl="0">
              <a:spcBef>
                <a:spcPts val="0"/>
              </a:spcBef>
              <a:buNone/>
            </a:pPr>
            <a:r>
              <a:t/>
            </a:r>
            <a:endParaRPr sz="2400">
              <a:solidFill>
                <a:srgbClr val="FFFF00"/>
              </a:solidFill>
            </a:endParaRPr>
          </a:p>
          <a:p>
            <a:pPr lvl="0" rtl="0">
              <a:spcBef>
                <a:spcPts val="1200"/>
              </a:spcBef>
              <a:buClr>
                <a:schemeClr val="dk1"/>
              </a:buClr>
              <a:buSzPct val="45833"/>
              <a:buFont typeface="Arial"/>
              <a:buNone/>
            </a:pPr>
            <a:r>
              <a:rPr lang="en-US" sz="2400">
                <a:solidFill>
                  <a:srgbClr val="FFFF00"/>
                </a:solidFill>
              </a:rPr>
              <a:t>Once the character begins to complete a task, what obstacles does he or she face?  How does the skill, object or lesson from the mentor help the hero complete the task?</a:t>
            </a:r>
          </a:p>
        </p:txBody>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4" name="Shape 244"/>
        <p:cNvGrpSpPr/>
        <p:nvPr/>
      </p:nvGrpSpPr>
      <p:grpSpPr>
        <a:xfrm>
          <a:off x="0" y="0"/>
          <a:ext cx="0" cy="0"/>
          <a:chOff x="0" y="0"/>
          <a:chExt cx="0" cy="0"/>
        </a:xfrm>
      </p:grpSpPr>
      <p:sp>
        <p:nvSpPr>
          <p:cNvPr id="245" name="Shape 245"/>
          <p:cNvSpPr txBox="1"/>
          <p:nvPr>
            <p:ph type="title"/>
          </p:nvPr>
        </p:nvSpPr>
        <p:spPr>
          <a:xfrm>
            <a:off x="457200" y="274637"/>
            <a:ext cx="8229600" cy="1143000"/>
          </a:xfrm>
          <a:prstGeom prst="rect">
            <a:avLst/>
          </a:prstGeom>
        </p:spPr>
        <p:txBody>
          <a:bodyPr anchorCtr="0" anchor="ctr" bIns="91425" lIns="91425" rIns="91425" tIns="91425">
            <a:noAutofit/>
          </a:bodyPr>
          <a:lstStyle/>
          <a:p>
            <a:pPr lvl="0" rtl="0">
              <a:spcBef>
                <a:spcPts val="0"/>
              </a:spcBef>
              <a:buNone/>
            </a:pPr>
            <a:r>
              <a:rPr lang="en-US">
                <a:solidFill>
                  <a:srgbClr val="FFFF00"/>
                </a:solidFill>
              </a:rPr>
              <a:t>Consider this...</a:t>
            </a:r>
          </a:p>
        </p:txBody>
      </p:sp>
      <p:sp>
        <p:nvSpPr>
          <p:cNvPr id="246" name="Shape 246"/>
          <p:cNvSpPr txBox="1"/>
          <p:nvPr>
            <p:ph idx="1" type="body"/>
          </p:nvPr>
        </p:nvSpPr>
        <p:spPr>
          <a:xfrm>
            <a:off x="457200" y="1600200"/>
            <a:ext cx="8229600" cy="4526100"/>
          </a:xfrm>
          <a:prstGeom prst="rect">
            <a:avLst/>
          </a:prstGeom>
        </p:spPr>
        <p:txBody>
          <a:bodyPr anchorCtr="0" anchor="t" bIns="91425" lIns="91425" rIns="91425" tIns="91425">
            <a:noAutofit/>
          </a:bodyPr>
          <a:lstStyle/>
          <a:p>
            <a:pPr lvl="0" rtl="0">
              <a:spcBef>
                <a:spcPts val="0"/>
              </a:spcBef>
              <a:buNone/>
            </a:pPr>
            <a:r>
              <a:rPr lang="en-US" sz="3000">
                <a:solidFill>
                  <a:srgbClr val="FFFF00"/>
                </a:solidFill>
              </a:rPr>
              <a:t>Describe some of real world tests  people have to experience.  Are these ever considered a “rite of passage”?</a:t>
            </a:r>
          </a:p>
          <a:p>
            <a:pPr lvl="0" rtl="0">
              <a:spcBef>
                <a:spcPts val="0"/>
              </a:spcBef>
              <a:buNone/>
            </a:pPr>
            <a:r>
              <a:rPr lang="en-US" sz="3000">
                <a:solidFill>
                  <a:srgbClr val="FFFF00"/>
                </a:solidFill>
              </a:rPr>
              <a:t>Ex.: school exams, SAT/ACT Medical Exam, Bar Exam, driving test, training program, auditioning for a show, trying out for a band gang initiation, fraternity / sorority initiation, trying out for a team, solving a big problem, creating a promposal?</a:t>
            </a: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0" name="Shape 250"/>
        <p:cNvGrpSpPr/>
        <p:nvPr/>
      </p:nvGrpSpPr>
      <p:grpSpPr>
        <a:xfrm>
          <a:off x="0" y="0"/>
          <a:ext cx="0" cy="0"/>
          <a:chOff x="0" y="0"/>
          <a:chExt cx="0" cy="0"/>
        </a:xfrm>
      </p:grpSpPr>
      <p:sp>
        <p:nvSpPr>
          <p:cNvPr id="251" name="Shape 251"/>
          <p:cNvSpPr txBox="1"/>
          <p:nvPr>
            <p:ph type="title"/>
          </p:nvPr>
        </p:nvSpPr>
        <p:spPr>
          <a:xfrm>
            <a:off x="152400" y="457200"/>
            <a:ext cx="8458200" cy="1066799"/>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4000">
                <a:solidFill>
                  <a:srgbClr val="FFFF00"/>
                </a:solidFill>
              </a:rPr>
              <a:t>Part 6: </a:t>
            </a:r>
            <a:r>
              <a:rPr b="0" i="0" lang="en-US" sz="4000" u="none" cap="none" strike="noStrike">
                <a:solidFill>
                  <a:srgbClr val="FFFF00"/>
                </a:solidFill>
                <a:latin typeface="Arial"/>
                <a:ea typeface="Arial"/>
                <a:cs typeface="Arial"/>
                <a:sym typeface="Arial"/>
              </a:rPr>
              <a:t>The Belly of the Whale</a:t>
            </a:r>
          </a:p>
        </p:txBody>
      </p:sp>
      <p:sp>
        <p:nvSpPr>
          <p:cNvPr id="252" name="Shape 252"/>
          <p:cNvSpPr txBox="1"/>
          <p:nvPr/>
        </p:nvSpPr>
        <p:spPr>
          <a:xfrm>
            <a:off x="685800" y="1524000"/>
            <a:ext cx="7848599" cy="37917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FFFF00"/>
              </a:buClr>
              <a:buSzPct val="25000"/>
              <a:buFont typeface="Arial"/>
              <a:buNone/>
            </a:pPr>
            <a:r>
              <a:rPr lang="en-US" sz="3200">
                <a:solidFill>
                  <a:srgbClr val="FFFF00"/>
                </a:solidFill>
              </a:rPr>
              <a:t>The Hero Archetype is not only about action in the physical world, it is also about emotional and spiritual growth.  The hero changes during the course of the adventure.  In order to build something new, the old thing often needs to change or even be destroyed!</a:t>
            </a:r>
          </a:p>
          <a:p>
            <a:pPr indent="0" lvl="0" marL="0" marR="0" rtl="0" algn="l">
              <a:lnSpc>
                <a:spcPct val="100000"/>
              </a:lnSpc>
              <a:spcBef>
                <a:spcPts val="0"/>
              </a:spcBef>
              <a:spcAft>
                <a:spcPts val="0"/>
              </a:spcAft>
              <a:buClr>
                <a:srgbClr val="FFFF00"/>
              </a:buClr>
              <a:buFont typeface="Arial"/>
              <a:buNone/>
            </a:pPr>
            <a:r>
              <a:t/>
            </a:r>
            <a:endParaRPr sz="3200">
              <a:solidFill>
                <a:srgbClr val="FFFF00"/>
              </a:solidFill>
            </a:endParaRPr>
          </a:p>
          <a:p>
            <a:pPr indent="0" lvl="0" marL="0" marR="0" rtl="0" algn="l">
              <a:lnSpc>
                <a:spcPct val="100000"/>
              </a:lnSpc>
              <a:spcBef>
                <a:spcPts val="0"/>
              </a:spcBef>
              <a:spcAft>
                <a:spcPts val="0"/>
              </a:spcAft>
              <a:buClr>
                <a:srgbClr val="FFFF00"/>
              </a:buClr>
              <a:buFont typeface="Arial"/>
              <a:buNone/>
            </a:pPr>
            <a:r>
              <a:t/>
            </a:r>
            <a:endParaRPr/>
          </a:p>
        </p:txBody>
      </p:sp>
    </p:spTree>
  </p:cSld>
  <p:clrMapOvr>
    <a:masterClrMapping/>
  </p:clrMapOvr>
  <p:transition spd="slow">
    <p:cut/>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52"/>
                                        </p:tgtEl>
                                        <p:attrNameLst>
                                          <p:attrName>style.visibility</p:attrName>
                                        </p:attrNameLst>
                                      </p:cBhvr>
                                      <p:to>
                                        <p:strVal val="visible"/>
                                      </p:to>
                                    </p:set>
                                    <p:anim calcmode="lin" valueType="num">
                                      <p:cBhvr additive="base">
                                        <p:cTn dur="500"/>
                                        <p:tgtEl>
                                          <p:spTgt spid="252"/>
                                        </p:tgtEl>
                                        <p:attrNameLst>
                                          <p:attrName>ppt_w</p:attrName>
                                        </p:attrNameLst>
                                      </p:cBhvr>
                                      <p:tavLst>
                                        <p:tav fmla="" tm="0">
                                          <p:val>
                                            <p:strVal val="0"/>
                                          </p:val>
                                        </p:tav>
                                        <p:tav fmla="" tm="100000">
                                          <p:val>
                                            <p:strVal val="#ppt_w"/>
                                          </p:val>
                                        </p:tav>
                                      </p:tavLst>
                                    </p:anim>
                                    <p:anim calcmode="lin" valueType="num">
                                      <p:cBhvr additive="base">
                                        <p:cTn dur="500"/>
                                        <p:tgtEl>
                                          <p:spTgt spid="252"/>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7" name="Shape 257"/>
        <p:cNvGrpSpPr/>
        <p:nvPr/>
      </p:nvGrpSpPr>
      <p:grpSpPr>
        <a:xfrm>
          <a:off x="0" y="0"/>
          <a:ext cx="0" cy="0"/>
          <a:chOff x="0" y="0"/>
          <a:chExt cx="0" cy="0"/>
        </a:xfrm>
      </p:grpSpPr>
      <p:sp>
        <p:nvSpPr>
          <p:cNvPr id="258" name="Shape 258"/>
          <p:cNvSpPr txBox="1"/>
          <p:nvPr>
            <p:ph type="title"/>
          </p:nvPr>
        </p:nvSpPr>
        <p:spPr>
          <a:xfrm>
            <a:off x="457200" y="274637"/>
            <a:ext cx="8229600" cy="1143000"/>
          </a:xfrm>
          <a:prstGeom prst="rect">
            <a:avLst/>
          </a:prstGeom>
        </p:spPr>
        <p:txBody>
          <a:bodyPr anchorCtr="0" anchor="ctr" bIns="91425" lIns="91425" rIns="91425" tIns="91425">
            <a:noAutofit/>
          </a:bodyPr>
          <a:lstStyle/>
          <a:p>
            <a:pPr lvl="0" rtl="0" algn="l">
              <a:spcBef>
                <a:spcPts val="0"/>
              </a:spcBef>
              <a:buNone/>
            </a:pPr>
            <a:r>
              <a:t/>
            </a:r>
            <a:endParaRPr sz="4000">
              <a:solidFill>
                <a:srgbClr val="FFFF00"/>
              </a:solidFill>
            </a:endParaRPr>
          </a:p>
          <a:p>
            <a:pPr lvl="0" rtl="0" algn="l">
              <a:spcBef>
                <a:spcPts val="0"/>
              </a:spcBef>
              <a:buClr>
                <a:srgbClr val="FFFF00"/>
              </a:buClr>
              <a:buSzPct val="25000"/>
              <a:buFont typeface="Arial"/>
              <a:buNone/>
            </a:pPr>
            <a:r>
              <a:rPr lang="en-US" sz="4000">
                <a:solidFill>
                  <a:srgbClr val="FFFF00"/>
                </a:solidFill>
              </a:rPr>
              <a:t>The Belly of the Whale</a:t>
            </a:r>
          </a:p>
          <a:p>
            <a:pPr lvl="0">
              <a:spcBef>
                <a:spcPts val="0"/>
              </a:spcBef>
              <a:buNone/>
            </a:pPr>
            <a:r>
              <a:t/>
            </a:r>
            <a:endParaRPr/>
          </a:p>
        </p:txBody>
      </p:sp>
      <p:sp>
        <p:nvSpPr>
          <p:cNvPr id="259" name="Shape 259"/>
          <p:cNvSpPr txBox="1"/>
          <p:nvPr>
            <p:ph idx="1" type="body"/>
          </p:nvPr>
        </p:nvSpPr>
        <p:spPr>
          <a:xfrm>
            <a:off x="457200" y="1600200"/>
            <a:ext cx="8229600" cy="4526100"/>
          </a:xfrm>
          <a:prstGeom prst="rect">
            <a:avLst/>
          </a:prstGeom>
        </p:spPr>
        <p:txBody>
          <a:bodyPr anchorCtr="0" anchor="t" bIns="91425" lIns="91425" rIns="91425" tIns="91425">
            <a:noAutofit/>
          </a:bodyPr>
          <a:lstStyle/>
          <a:p>
            <a:pPr indent="0" lvl="0" marL="0">
              <a:spcBef>
                <a:spcPts val="0"/>
              </a:spcBef>
              <a:buClr>
                <a:srgbClr val="FFFF00"/>
              </a:buClr>
              <a:buSzPct val="25000"/>
              <a:buFont typeface="Arial"/>
              <a:buNone/>
            </a:pPr>
            <a:r>
              <a:rPr lang="en-US">
                <a:solidFill>
                  <a:srgbClr val="FFFF00"/>
                </a:solidFill>
              </a:rPr>
              <a:t>Out with the old and in with the new!  The Hero arrives at a situation where his or her old habits no longer work.  Through the aid of the mentor and through his or her own actions, the hero has learned.  For the final test, the hero must use these new skills or understandings.  The hero must evolve into something better or perish!</a:t>
            </a: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3" name="Shape 263"/>
        <p:cNvGrpSpPr/>
        <p:nvPr/>
      </p:nvGrpSpPr>
      <p:grpSpPr>
        <a:xfrm>
          <a:off x="0" y="0"/>
          <a:ext cx="0" cy="0"/>
          <a:chOff x="0" y="0"/>
          <a:chExt cx="0" cy="0"/>
        </a:xfrm>
      </p:grpSpPr>
      <p:sp>
        <p:nvSpPr>
          <p:cNvPr id="264" name="Shape 264"/>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3000">
                <a:solidFill>
                  <a:srgbClr val="FFFF00"/>
                </a:solidFill>
              </a:rPr>
              <a:t>The Belly of the Whale</a:t>
            </a:r>
          </a:p>
        </p:txBody>
      </p:sp>
      <p:sp>
        <p:nvSpPr>
          <p:cNvPr id="265" name="Shape 265"/>
          <p:cNvSpPr txBox="1"/>
          <p:nvPr>
            <p:ph idx="1" type="body"/>
          </p:nvPr>
        </p:nvSpPr>
        <p:spPr>
          <a:xfrm>
            <a:off x="457200" y="1371600"/>
            <a:ext cx="8458200" cy="5178599"/>
          </a:xfrm>
          <a:prstGeom prst="rect">
            <a:avLst/>
          </a:prstGeom>
          <a:noFill/>
          <a:ln>
            <a:noFill/>
          </a:ln>
        </p:spPr>
        <p:txBody>
          <a:bodyPr anchorCtr="0" anchor="t" bIns="45700" lIns="91425" rIns="91425" tIns="45700">
            <a:noAutofit/>
          </a:bodyPr>
          <a:lstStyle/>
          <a:p>
            <a:pPr indent="0" lvl="0" marL="0" rtl="0">
              <a:spcBef>
                <a:spcPts val="0"/>
              </a:spcBef>
              <a:buNone/>
            </a:pPr>
            <a:r>
              <a:rPr lang="en-US" sz="1800">
                <a:solidFill>
                  <a:srgbClr val="FFFF00"/>
                </a:solidFill>
              </a:rPr>
              <a:t>Examples:  </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In the Wizard of Oz, Dorothy finds herself alone and in the power of the Wicked Witch.  her time is running out.  In that moment, she sees (literally) what is really important to her and she learns a key lesson.  After that she has the strength to complete her quest.  </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Shrek has cut himself off from Donkey and Fiona and is isolated once again in his swamp.  At the beginning he thought this was what he wanted, but after the adventure and all his conversations with Donkey, he has learned to see his solitary life differently.  </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Katniss finds herself near death in a tomb-like cave with Peeta who himself is nearly dead.  Amid all this underworld imagery, Katniss learns her true feelings and gains the insight she needs about how to beat the Capital at the Hunger Games.  She transforms (symbolically) into the Mockingjay and becomes something more than just Katniss Everdeen.</a:t>
            </a:r>
          </a:p>
        </p:txBody>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9" name="Shape 269"/>
        <p:cNvGrpSpPr/>
        <p:nvPr/>
      </p:nvGrpSpPr>
      <p:grpSpPr>
        <a:xfrm>
          <a:off x="0" y="0"/>
          <a:ext cx="0" cy="0"/>
          <a:chOff x="0" y="0"/>
          <a:chExt cx="0" cy="0"/>
        </a:xfrm>
      </p:grpSpPr>
      <p:sp>
        <p:nvSpPr>
          <p:cNvPr id="270" name="Shape 270"/>
          <p:cNvSpPr txBox="1"/>
          <p:nvPr>
            <p:ph type="title"/>
          </p:nvPr>
        </p:nvSpPr>
        <p:spPr>
          <a:xfrm>
            <a:off x="381000" y="152400"/>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3000">
                <a:solidFill>
                  <a:srgbClr val="FFFF00"/>
                </a:solidFill>
              </a:rPr>
              <a:t>The Belly of the Whale</a:t>
            </a:r>
            <a:r>
              <a:rPr b="0" i="0" lang="en-US" sz="3000" u="none" cap="none" strike="noStrike">
                <a:solidFill>
                  <a:srgbClr val="FFFF00"/>
                </a:solidFill>
                <a:latin typeface="Arial"/>
                <a:ea typeface="Arial"/>
                <a:cs typeface="Arial"/>
                <a:sym typeface="Arial"/>
              </a:rPr>
              <a:t>: On Your O</a:t>
            </a:r>
            <a:r>
              <a:rPr lang="en-US" sz="3000">
                <a:solidFill>
                  <a:srgbClr val="FFFF00"/>
                </a:solidFill>
              </a:rPr>
              <a:t>wn</a:t>
            </a:r>
          </a:p>
        </p:txBody>
      </p:sp>
      <p:sp>
        <p:nvSpPr>
          <p:cNvPr id="271" name="Shape 271"/>
          <p:cNvSpPr txBox="1"/>
          <p:nvPr/>
        </p:nvSpPr>
        <p:spPr>
          <a:xfrm>
            <a:off x="571150" y="1243425"/>
            <a:ext cx="7816200" cy="4631700"/>
          </a:xfrm>
          <a:prstGeom prst="rect">
            <a:avLst/>
          </a:prstGeom>
          <a:noFill/>
          <a:ln>
            <a:noFill/>
          </a:ln>
        </p:spPr>
        <p:txBody>
          <a:bodyPr anchorCtr="0" anchor="t" bIns="91425" lIns="91425" rIns="91425" tIns="91425">
            <a:noAutofit/>
          </a:bodyPr>
          <a:lstStyle/>
          <a:p>
            <a:pPr indent="-69850" lvl="0" marL="0" rtl="0">
              <a:spcBef>
                <a:spcPts val="640"/>
              </a:spcBef>
              <a:buClr>
                <a:schemeClr val="dk1"/>
              </a:buClr>
              <a:buSzPct val="45833"/>
              <a:buFont typeface="Arial"/>
              <a:buNone/>
            </a:pPr>
            <a:r>
              <a:rPr lang="en-US" sz="2400">
                <a:solidFill>
                  <a:srgbClr val="FFFF00"/>
                </a:solidFill>
              </a:rPr>
              <a:t>Think of your own examples of characters from stories or movies?  At what point in the story does all hope seem lost?  Does the quest seem to have failed?  Are they alone or nearly alone?  Have they made some terrible mistake?</a:t>
            </a:r>
          </a:p>
          <a:p>
            <a:pPr indent="-69850" lvl="0" marL="203200" rtl="0">
              <a:spcBef>
                <a:spcPts val="640"/>
              </a:spcBef>
              <a:buClr>
                <a:schemeClr val="dk1"/>
              </a:buClr>
              <a:buFont typeface="Arial"/>
              <a:buNone/>
            </a:pPr>
            <a:r>
              <a:t/>
            </a:r>
            <a:endParaRPr sz="2400">
              <a:solidFill>
                <a:srgbClr val="FFFF00"/>
              </a:solidFill>
            </a:endParaRPr>
          </a:p>
          <a:p>
            <a:pPr lvl="0" rtl="0">
              <a:spcBef>
                <a:spcPts val="0"/>
              </a:spcBef>
              <a:buNone/>
            </a:pPr>
            <a:r>
              <a:rPr lang="en-US" sz="2400">
                <a:solidFill>
                  <a:srgbClr val="FFFF00"/>
                </a:solidFill>
              </a:rPr>
              <a:t>Brainstorm a few character from movies or stories you know.</a:t>
            </a:r>
          </a:p>
          <a:p>
            <a:pPr lvl="0" rtl="0">
              <a:spcBef>
                <a:spcPts val="0"/>
              </a:spcBef>
              <a:buNone/>
            </a:pPr>
            <a:r>
              <a:t/>
            </a:r>
            <a:endParaRPr sz="2400">
              <a:solidFill>
                <a:srgbClr val="FFFF00"/>
              </a:solidFill>
            </a:endParaRPr>
          </a:p>
          <a:p>
            <a:pPr indent="-69850" lvl="0" marL="0" rtl="0">
              <a:spcBef>
                <a:spcPts val="640"/>
              </a:spcBef>
              <a:buClr>
                <a:schemeClr val="dk1"/>
              </a:buClr>
              <a:buSzPct val="45833"/>
              <a:buFont typeface="Arial"/>
              <a:buNone/>
            </a:pPr>
            <a:r>
              <a:rPr lang="en-US" sz="2400">
                <a:solidFill>
                  <a:srgbClr val="FFFF00"/>
                </a:solidFill>
              </a:rPr>
              <a:t>What difficult thing do they have to do or what important lesson do they have to learn to get out of an apparently hopeless situation?</a:t>
            </a:r>
          </a:p>
          <a:p>
            <a:pPr lvl="0" rtl="0">
              <a:spcBef>
                <a:spcPts val="1200"/>
              </a:spcBef>
              <a:buClr>
                <a:schemeClr val="dk1"/>
              </a:buClr>
              <a:buFont typeface="Arial"/>
              <a:buNone/>
            </a:pPr>
            <a:r>
              <a:t/>
            </a:r>
            <a:endParaRPr sz="2400">
              <a:solidFill>
                <a:srgbClr val="FFFF00"/>
              </a:solidFill>
            </a:endParaRP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6" name="Shape 276"/>
        <p:cNvGrpSpPr/>
        <p:nvPr/>
      </p:nvGrpSpPr>
      <p:grpSpPr>
        <a:xfrm>
          <a:off x="0" y="0"/>
          <a:ext cx="0" cy="0"/>
          <a:chOff x="0" y="0"/>
          <a:chExt cx="0" cy="0"/>
        </a:xfrm>
      </p:grpSpPr>
      <p:sp>
        <p:nvSpPr>
          <p:cNvPr id="277" name="Shape 277"/>
          <p:cNvSpPr txBox="1"/>
          <p:nvPr>
            <p:ph type="title"/>
          </p:nvPr>
        </p:nvSpPr>
        <p:spPr>
          <a:xfrm>
            <a:off x="457200" y="274637"/>
            <a:ext cx="8229600" cy="1143000"/>
          </a:xfrm>
          <a:prstGeom prst="rect">
            <a:avLst/>
          </a:prstGeom>
        </p:spPr>
        <p:txBody>
          <a:bodyPr anchorCtr="0" anchor="ctr" bIns="91425" lIns="91425" rIns="91425" tIns="91425">
            <a:noAutofit/>
          </a:bodyPr>
          <a:lstStyle/>
          <a:p>
            <a:pPr lvl="0" rtl="0">
              <a:spcBef>
                <a:spcPts val="0"/>
              </a:spcBef>
              <a:buNone/>
            </a:pPr>
            <a:r>
              <a:rPr lang="en-US">
                <a:solidFill>
                  <a:srgbClr val="FFFF00"/>
                </a:solidFill>
              </a:rPr>
              <a:t>Consider this...</a:t>
            </a:r>
          </a:p>
        </p:txBody>
      </p:sp>
      <p:sp>
        <p:nvSpPr>
          <p:cNvPr id="278" name="Shape 278"/>
          <p:cNvSpPr txBox="1"/>
          <p:nvPr>
            <p:ph idx="1" type="body"/>
          </p:nvPr>
        </p:nvSpPr>
        <p:spPr>
          <a:xfrm>
            <a:off x="457200" y="1600200"/>
            <a:ext cx="8229600" cy="4526100"/>
          </a:xfrm>
          <a:prstGeom prst="rect">
            <a:avLst/>
          </a:prstGeom>
        </p:spPr>
        <p:txBody>
          <a:bodyPr anchorCtr="0" anchor="t" bIns="91425" lIns="91425" rIns="91425" tIns="91425">
            <a:noAutofit/>
          </a:bodyPr>
          <a:lstStyle/>
          <a:p>
            <a:pPr lvl="0" rtl="0">
              <a:spcBef>
                <a:spcPts val="0"/>
              </a:spcBef>
              <a:buNone/>
            </a:pPr>
            <a:r>
              <a:rPr lang="en-US" sz="3000">
                <a:solidFill>
                  <a:srgbClr val="FFFF00"/>
                </a:solidFill>
              </a:rPr>
              <a:t>Describe some of real world situations where people stop being one thing in order to become something new.  Or when a person makes significant life or lifestyle changes in order to do something new.  </a:t>
            </a:r>
          </a:p>
          <a:p>
            <a:pPr lvl="0" rtl="0">
              <a:spcBef>
                <a:spcPts val="0"/>
              </a:spcBef>
              <a:buNone/>
            </a:pPr>
            <a:r>
              <a:rPr lang="en-US" sz="3000">
                <a:solidFill>
                  <a:srgbClr val="FFFF00"/>
                </a:solidFill>
              </a:rPr>
              <a:t>Ex:  addicts who “hit rock bottom” and realize they have lost everything and need treatment or when  a single person gives up being single to start a new relationship.</a:t>
            </a: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2" name="Shape 282"/>
        <p:cNvGrpSpPr/>
        <p:nvPr/>
      </p:nvGrpSpPr>
      <p:grpSpPr>
        <a:xfrm>
          <a:off x="0" y="0"/>
          <a:ext cx="0" cy="0"/>
          <a:chOff x="0" y="0"/>
          <a:chExt cx="0" cy="0"/>
        </a:xfrm>
      </p:grpSpPr>
      <p:sp>
        <p:nvSpPr>
          <p:cNvPr id="283" name="Shape 283"/>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b="0" i="0" lang="en-US" sz="4400" u="none" cap="none" strike="noStrike">
                <a:solidFill>
                  <a:srgbClr val="FFFF00"/>
                </a:solidFill>
                <a:latin typeface="Arial"/>
                <a:ea typeface="Arial"/>
                <a:cs typeface="Arial"/>
                <a:sym typeface="Arial"/>
              </a:rPr>
              <a:t>PART </a:t>
            </a:r>
            <a:r>
              <a:rPr lang="en-US">
                <a:solidFill>
                  <a:srgbClr val="FFFF00"/>
                </a:solidFill>
              </a:rPr>
              <a:t>7</a:t>
            </a:r>
            <a:r>
              <a:rPr b="0" i="0" lang="en-US" sz="4400" u="none" cap="none" strike="noStrike">
                <a:solidFill>
                  <a:srgbClr val="FFFF00"/>
                </a:solidFill>
                <a:latin typeface="Arial"/>
                <a:ea typeface="Arial"/>
                <a:cs typeface="Arial"/>
                <a:sym typeface="Arial"/>
              </a:rPr>
              <a:t>: The Return</a:t>
            </a:r>
          </a:p>
        </p:txBody>
      </p:sp>
      <p:sp>
        <p:nvSpPr>
          <p:cNvPr id="284" name="Shape 284"/>
          <p:cNvSpPr txBox="1"/>
          <p:nvPr>
            <p:ph idx="1" type="body"/>
          </p:nvPr>
        </p:nvSpPr>
        <p:spPr>
          <a:xfrm>
            <a:off x="457200" y="1524000"/>
            <a:ext cx="8229600" cy="4525961"/>
          </a:xfrm>
          <a:prstGeom prst="rect">
            <a:avLst/>
          </a:prstGeom>
          <a:noFill/>
          <a:ln>
            <a:noFill/>
          </a:ln>
        </p:spPr>
        <p:txBody>
          <a:bodyPr anchorCtr="0" anchor="t" bIns="45700" lIns="91425" rIns="91425" tIns="45700">
            <a:noAutofit/>
          </a:bodyPr>
          <a:lstStyle/>
          <a:p>
            <a:pPr indent="-292100" lvl="0" marL="342900" marR="0" rtl="0" algn="l">
              <a:lnSpc>
                <a:spcPct val="100000"/>
              </a:lnSpc>
              <a:spcBef>
                <a:spcPts val="0"/>
              </a:spcBef>
              <a:spcAft>
                <a:spcPts val="0"/>
              </a:spcAft>
              <a:buClr>
                <a:srgbClr val="FFFF00"/>
              </a:buClr>
              <a:buSzPct val="100000"/>
              <a:buFont typeface="Arial"/>
              <a:buChar char="•"/>
            </a:pPr>
            <a:r>
              <a:rPr b="0" i="0" lang="en-US" sz="2400" u="none" cap="none" strike="noStrike">
                <a:solidFill>
                  <a:srgbClr val="FFFF00"/>
                </a:solidFill>
                <a:latin typeface="Arial"/>
                <a:ea typeface="Arial"/>
                <a:cs typeface="Arial"/>
                <a:sym typeface="Arial"/>
              </a:rPr>
              <a:t>The Hero completes (or fails to complete) the task and returns with a new outlook</a:t>
            </a:r>
          </a:p>
          <a:p>
            <a:pPr indent="-292100" lvl="0" marL="342900" marR="0" rtl="0" algn="l">
              <a:lnSpc>
                <a:spcPct val="100000"/>
              </a:lnSpc>
              <a:spcBef>
                <a:spcPts val="640"/>
              </a:spcBef>
              <a:spcAft>
                <a:spcPts val="0"/>
              </a:spcAft>
              <a:buClr>
                <a:srgbClr val="FFFF00"/>
              </a:buClr>
              <a:buSzPct val="100000"/>
              <a:buFont typeface="Arial"/>
              <a:buChar char="•"/>
            </a:pPr>
            <a:r>
              <a:rPr lang="en-US" sz="2400">
                <a:solidFill>
                  <a:srgbClr val="FFFF00"/>
                </a:solidFill>
              </a:rPr>
              <a:t>Often the hero has accomplished or found something that helps others in his / her community</a:t>
            </a:r>
            <a:r>
              <a:rPr b="0" i="0" lang="en-US" sz="2400" u="none" cap="none" strike="noStrike">
                <a:solidFill>
                  <a:srgbClr val="FFFF00"/>
                </a:solidFill>
                <a:latin typeface="Arial"/>
                <a:ea typeface="Arial"/>
                <a:cs typeface="Arial"/>
                <a:sym typeface="Arial"/>
              </a:rPr>
              <a:t>.</a:t>
            </a:r>
          </a:p>
          <a:p>
            <a:pPr indent="-292100" lvl="0" marL="342900" marR="0" rtl="0" algn="l">
              <a:lnSpc>
                <a:spcPct val="100000"/>
              </a:lnSpc>
              <a:spcBef>
                <a:spcPts val="640"/>
              </a:spcBef>
              <a:spcAft>
                <a:spcPts val="0"/>
              </a:spcAft>
              <a:buClr>
                <a:srgbClr val="FFFF00"/>
              </a:buClr>
              <a:buSzPct val="100000"/>
              <a:buFont typeface="Arial"/>
              <a:buChar char="•"/>
            </a:pPr>
            <a:r>
              <a:rPr lang="en-US" sz="2400">
                <a:solidFill>
                  <a:srgbClr val="FFFF00"/>
                </a:solidFill>
              </a:rPr>
              <a:t>The Hero’s standing in the community or his / her understanding of his / place in the community has changed.</a:t>
            </a:r>
          </a:p>
          <a:p>
            <a:pPr indent="-292100" lvl="0" marL="342900" marR="0" rtl="0" algn="l">
              <a:lnSpc>
                <a:spcPct val="100000"/>
              </a:lnSpc>
              <a:spcBef>
                <a:spcPts val="640"/>
              </a:spcBef>
              <a:spcAft>
                <a:spcPts val="0"/>
              </a:spcAft>
              <a:buClr>
                <a:srgbClr val="FFFF00"/>
              </a:buClr>
              <a:buSzPct val="100000"/>
              <a:buFont typeface="Arial"/>
              <a:buChar char="•"/>
            </a:pPr>
            <a:r>
              <a:rPr lang="en-US" sz="2400">
                <a:solidFill>
                  <a:srgbClr val="FFFF00"/>
                </a:solidFill>
              </a:rPr>
              <a:t>The hero matures or gains self-awareness or insight into others.</a:t>
            </a:r>
          </a:p>
        </p:txBody>
      </p:sp>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8" name="Shape 288"/>
        <p:cNvGrpSpPr/>
        <p:nvPr/>
      </p:nvGrpSpPr>
      <p:grpSpPr>
        <a:xfrm>
          <a:off x="0" y="0"/>
          <a:ext cx="0" cy="0"/>
          <a:chOff x="0" y="0"/>
          <a:chExt cx="0" cy="0"/>
        </a:xfrm>
      </p:grpSpPr>
      <p:sp>
        <p:nvSpPr>
          <p:cNvPr id="289" name="Shape 289"/>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3000">
                <a:solidFill>
                  <a:srgbClr val="FFFF00"/>
                </a:solidFill>
              </a:rPr>
              <a:t>The Return</a:t>
            </a:r>
          </a:p>
        </p:txBody>
      </p:sp>
      <p:sp>
        <p:nvSpPr>
          <p:cNvPr id="290" name="Shape 290"/>
          <p:cNvSpPr txBox="1"/>
          <p:nvPr>
            <p:ph idx="1" type="body"/>
          </p:nvPr>
        </p:nvSpPr>
        <p:spPr>
          <a:xfrm>
            <a:off x="457200" y="1371600"/>
            <a:ext cx="8458200" cy="5178599"/>
          </a:xfrm>
          <a:prstGeom prst="rect">
            <a:avLst/>
          </a:prstGeom>
          <a:noFill/>
          <a:ln>
            <a:noFill/>
          </a:ln>
        </p:spPr>
        <p:txBody>
          <a:bodyPr anchorCtr="0" anchor="t" bIns="45700" lIns="91425" rIns="91425" tIns="45700">
            <a:noAutofit/>
          </a:bodyPr>
          <a:lstStyle/>
          <a:p>
            <a:pPr indent="0" lvl="0" marL="0" rtl="0">
              <a:spcBef>
                <a:spcPts val="0"/>
              </a:spcBef>
              <a:buNone/>
            </a:pPr>
            <a:r>
              <a:rPr lang="en-US" sz="1800">
                <a:solidFill>
                  <a:srgbClr val="FFFF00"/>
                </a:solidFill>
              </a:rPr>
              <a:t>Examples (warning-- Spoilers!):  </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In the Wizard of Oz, Dorothy returns home with a new appreciation for her friends and family and a new strength to stand up for herself.  Also, the Wizard gives out rewards.</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Shrek joins the larger community and his his lonely swamp becomes a loving home.</a:t>
            </a:r>
          </a:p>
          <a:p>
            <a:pPr indent="0" lvl="0" marL="0" rtl="0">
              <a:spcBef>
                <a:spcPts val="0"/>
              </a:spcBef>
              <a:buNone/>
            </a:pPr>
            <a:r>
              <a:t/>
            </a:r>
            <a:endParaRPr sz="1800">
              <a:solidFill>
                <a:srgbClr val="FFFF00"/>
              </a:solidFill>
            </a:endParaRPr>
          </a:p>
          <a:p>
            <a:pPr indent="0" lvl="0" marL="0" rtl="0">
              <a:spcBef>
                <a:spcPts val="0"/>
              </a:spcBef>
              <a:buNone/>
            </a:pPr>
            <a:r>
              <a:rPr lang="en-US" sz="1800">
                <a:solidFill>
                  <a:srgbClr val="FFFF00"/>
                </a:solidFill>
              </a:rPr>
              <a:t>In the Hunger Games, Katniss returns with a new appreciation for her Mother (who has become stronger in her absence) and with a new, more complex understanding about her feelings for Gale and for Peeta.  She also inspires others to challenge the status quo of the Capitol’s rule and the Hunger Games themselves.</a:t>
            </a:r>
          </a:p>
        </p:txBody>
      </p:sp>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4" name="Shape 294"/>
        <p:cNvGrpSpPr/>
        <p:nvPr/>
      </p:nvGrpSpPr>
      <p:grpSpPr>
        <a:xfrm>
          <a:off x="0" y="0"/>
          <a:ext cx="0" cy="0"/>
          <a:chOff x="0" y="0"/>
          <a:chExt cx="0" cy="0"/>
        </a:xfrm>
      </p:grpSpPr>
      <p:sp>
        <p:nvSpPr>
          <p:cNvPr id="295" name="Shape 295"/>
          <p:cNvSpPr txBox="1"/>
          <p:nvPr/>
        </p:nvSpPr>
        <p:spPr>
          <a:xfrm>
            <a:off x="571150" y="1243425"/>
            <a:ext cx="7816200" cy="5267700"/>
          </a:xfrm>
          <a:prstGeom prst="rect">
            <a:avLst/>
          </a:prstGeom>
          <a:noFill/>
          <a:ln>
            <a:noFill/>
          </a:ln>
        </p:spPr>
        <p:txBody>
          <a:bodyPr anchorCtr="0" anchor="t" bIns="91425" lIns="91425" rIns="91425" tIns="91425">
            <a:noAutofit/>
          </a:bodyPr>
          <a:lstStyle/>
          <a:p>
            <a:pPr indent="-69850" lvl="0" marL="0" rtl="0">
              <a:spcBef>
                <a:spcPts val="640"/>
              </a:spcBef>
              <a:buClr>
                <a:schemeClr val="dk1"/>
              </a:buClr>
              <a:buSzPct val="55000"/>
              <a:buFont typeface="Arial"/>
              <a:buNone/>
            </a:pPr>
            <a:r>
              <a:rPr lang="en-US" sz="2000">
                <a:solidFill>
                  <a:srgbClr val="FFFF00"/>
                </a:solidFill>
              </a:rPr>
              <a:t>Think of your own examples of characters from stories or movies?  Once they have completed or failed to complete their task, do they return to the place where they started?  Have they changed?  Have their relationships changed? Does their community acknowledge their efforts?  Have they become more or less empathetic, loyal or compassionate? </a:t>
            </a:r>
          </a:p>
          <a:p>
            <a:pPr indent="-69850" lvl="0" marL="203200" rtl="0">
              <a:spcBef>
                <a:spcPts val="640"/>
              </a:spcBef>
              <a:buClr>
                <a:schemeClr val="dk1"/>
              </a:buClr>
              <a:buFont typeface="Arial"/>
              <a:buNone/>
            </a:pPr>
            <a:r>
              <a:t/>
            </a:r>
            <a:endParaRPr sz="2000">
              <a:solidFill>
                <a:srgbClr val="FFFF00"/>
              </a:solidFill>
            </a:endParaRPr>
          </a:p>
          <a:p>
            <a:pPr lvl="0" rtl="0">
              <a:spcBef>
                <a:spcPts val="0"/>
              </a:spcBef>
              <a:buNone/>
            </a:pPr>
            <a:r>
              <a:rPr lang="en-US" sz="2000">
                <a:solidFill>
                  <a:srgbClr val="FFFF00"/>
                </a:solidFill>
              </a:rPr>
              <a:t>Brainstorm a few character from movies or stories you know.</a:t>
            </a:r>
          </a:p>
          <a:p>
            <a:pPr lvl="0" rtl="0">
              <a:spcBef>
                <a:spcPts val="0"/>
              </a:spcBef>
              <a:buNone/>
            </a:pPr>
            <a:r>
              <a:t/>
            </a:r>
            <a:endParaRPr sz="2000">
              <a:solidFill>
                <a:srgbClr val="FFFF00"/>
              </a:solidFill>
            </a:endParaRPr>
          </a:p>
          <a:p>
            <a:pPr indent="-69850" lvl="0" marL="0" rtl="0">
              <a:spcBef>
                <a:spcPts val="640"/>
              </a:spcBef>
              <a:buClr>
                <a:schemeClr val="dk1"/>
              </a:buClr>
              <a:buSzPct val="55000"/>
              <a:buFont typeface="Arial"/>
              <a:buNone/>
            </a:pPr>
            <a:r>
              <a:rPr lang="en-US" sz="2000">
                <a:solidFill>
                  <a:srgbClr val="FFFF00"/>
                </a:solidFill>
              </a:rPr>
              <a:t>When their quest is over, how are they different?  How is their life different?  Do they have new items or new knowledge? How has their community changed?</a:t>
            </a:r>
          </a:p>
        </p:txBody>
      </p:sp>
      <p:sp>
        <p:nvSpPr>
          <p:cNvPr id="296" name="Shape 296"/>
          <p:cNvSpPr txBox="1"/>
          <p:nvPr>
            <p:ph type="title"/>
          </p:nvPr>
        </p:nvSpPr>
        <p:spPr>
          <a:xfrm>
            <a:off x="381000" y="152400"/>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3000">
                <a:solidFill>
                  <a:srgbClr val="FFFF00"/>
                </a:solidFill>
              </a:rPr>
              <a:t>The Return</a:t>
            </a:r>
            <a:r>
              <a:rPr b="0" i="0" lang="en-US" sz="3000" u="none" cap="none" strike="noStrike">
                <a:solidFill>
                  <a:srgbClr val="FFFF00"/>
                </a:solidFill>
                <a:latin typeface="Arial"/>
                <a:ea typeface="Arial"/>
                <a:cs typeface="Arial"/>
                <a:sym typeface="Arial"/>
              </a:rPr>
              <a:t>: On Your O</a:t>
            </a:r>
            <a:r>
              <a:rPr lang="en-US" sz="3000">
                <a:solidFill>
                  <a:srgbClr val="FFFF00"/>
                </a:solidFill>
              </a:rPr>
              <a:t>wn</a:t>
            </a:r>
          </a:p>
        </p:txBody>
      </p:sp>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1" name="Shape 301"/>
        <p:cNvGrpSpPr/>
        <p:nvPr/>
      </p:nvGrpSpPr>
      <p:grpSpPr>
        <a:xfrm>
          <a:off x="0" y="0"/>
          <a:ext cx="0" cy="0"/>
          <a:chOff x="0" y="0"/>
          <a:chExt cx="0" cy="0"/>
        </a:xfrm>
      </p:grpSpPr>
      <p:sp>
        <p:nvSpPr>
          <p:cNvPr id="302" name="Shape 302"/>
          <p:cNvSpPr txBox="1"/>
          <p:nvPr>
            <p:ph type="title"/>
          </p:nvPr>
        </p:nvSpPr>
        <p:spPr>
          <a:xfrm>
            <a:off x="457200" y="274637"/>
            <a:ext cx="8229600" cy="1143000"/>
          </a:xfrm>
          <a:prstGeom prst="rect">
            <a:avLst/>
          </a:prstGeom>
        </p:spPr>
        <p:txBody>
          <a:bodyPr anchorCtr="0" anchor="ctr" bIns="91425" lIns="91425" rIns="91425" tIns="91425">
            <a:noAutofit/>
          </a:bodyPr>
          <a:lstStyle/>
          <a:p>
            <a:pPr lvl="0" rtl="0">
              <a:spcBef>
                <a:spcPts val="0"/>
              </a:spcBef>
              <a:buNone/>
            </a:pPr>
            <a:r>
              <a:rPr lang="en-US">
                <a:solidFill>
                  <a:srgbClr val="FFFF00"/>
                </a:solidFill>
              </a:rPr>
              <a:t>Consider this...</a:t>
            </a:r>
          </a:p>
        </p:txBody>
      </p:sp>
      <p:sp>
        <p:nvSpPr>
          <p:cNvPr id="303" name="Shape 303"/>
          <p:cNvSpPr txBox="1"/>
          <p:nvPr>
            <p:ph idx="1" type="body"/>
          </p:nvPr>
        </p:nvSpPr>
        <p:spPr>
          <a:xfrm>
            <a:off x="457200" y="1600200"/>
            <a:ext cx="8229600" cy="4526100"/>
          </a:xfrm>
          <a:prstGeom prst="rect">
            <a:avLst/>
          </a:prstGeom>
        </p:spPr>
        <p:txBody>
          <a:bodyPr anchorCtr="0" anchor="t" bIns="91425" lIns="91425" rIns="91425" tIns="91425">
            <a:noAutofit/>
          </a:bodyPr>
          <a:lstStyle/>
          <a:p>
            <a:pPr lvl="0" rtl="0">
              <a:spcBef>
                <a:spcPts val="0"/>
              </a:spcBef>
              <a:buNone/>
            </a:pPr>
            <a:r>
              <a:rPr lang="en-US" sz="3000">
                <a:solidFill>
                  <a:srgbClr val="FFFF00"/>
                </a:solidFill>
              </a:rPr>
              <a:t>Describe some of real world situations where people undergo a significant event (a big trip, a move, death, disease, divorce, a new job, etc.) and must grow or change, becoming more insightful or more empathetic or wiser.  </a:t>
            </a: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8" name="Shape 308"/>
        <p:cNvGrpSpPr/>
        <p:nvPr/>
      </p:nvGrpSpPr>
      <p:grpSpPr>
        <a:xfrm>
          <a:off x="0" y="0"/>
          <a:ext cx="0" cy="0"/>
          <a:chOff x="0" y="0"/>
          <a:chExt cx="0" cy="0"/>
        </a:xfrm>
      </p:grpSpPr>
      <p:sp>
        <p:nvSpPr>
          <p:cNvPr id="309" name="Shape 309"/>
          <p:cNvSpPr/>
          <p:nvPr/>
        </p:nvSpPr>
        <p:spPr>
          <a:xfrm>
            <a:off x="633375" y="3894550"/>
            <a:ext cx="2949899" cy="1935600"/>
          </a:xfrm>
          <a:prstGeom prst="ellipse">
            <a:avLst/>
          </a:prstGeom>
          <a:solidFill>
            <a:srgbClr val="000000"/>
          </a:solidFill>
          <a:ln cap="flat" cmpd="sng" w="9525">
            <a:solidFill>
              <a:schemeClr val="lt2"/>
            </a:solidFill>
            <a:prstDash val="solid"/>
            <a:round/>
            <a:headEnd len="med" w="med" type="none"/>
            <a:tailEnd len="med" w="med" type="none"/>
          </a:ln>
        </p:spPr>
        <p:txBody>
          <a:bodyPr anchorCtr="0" anchor="ctr" bIns="91425" lIns="91425" rIns="91425" tIns="91425">
            <a:noAutofit/>
          </a:bodyPr>
          <a:lstStyle/>
          <a:p>
            <a:pPr lvl="0">
              <a:spcBef>
                <a:spcPts val="0"/>
              </a:spcBef>
              <a:buNone/>
            </a:pPr>
            <a:r>
              <a:rPr lang="en-US">
                <a:solidFill>
                  <a:srgbClr val="FFFF00"/>
                </a:solidFill>
              </a:rPr>
              <a:t>Death and Rebirth </a:t>
            </a:r>
            <a:r>
              <a:rPr lang="en-US">
                <a:solidFill>
                  <a:schemeClr val="lt1"/>
                </a:solidFill>
              </a:rPr>
              <a:t>in the Belly of the Whale:  Hero is alone and must use what he / she learned on the journey to transform or die.</a:t>
            </a:r>
          </a:p>
        </p:txBody>
      </p:sp>
      <p:sp>
        <p:nvSpPr>
          <p:cNvPr id="310" name="Shape 310"/>
          <p:cNvSpPr txBox="1"/>
          <p:nvPr/>
        </p:nvSpPr>
        <p:spPr>
          <a:xfrm>
            <a:off x="620250" y="359750"/>
            <a:ext cx="7903500" cy="597300"/>
          </a:xfrm>
          <a:prstGeom prst="rect">
            <a:avLst/>
          </a:prstGeom>
          <a:noFill/>
          <a:ln>
            <a:noFill/>
          </a:ln>
        </p:spPr>
        <p:txBody>
          <a:bodyPr anchorCtr="0" anchor="t" bIns="91425" lIns="91425" rIns="91425" tIns="91425">
            <a:noAutofit/>
          </a:bodyPr>
          <a:lstStyle/>
          <a:p>
            <a:pPr lvl="0">
              <a:spcBef>
                <a:spcPts val="0"/>
              </a:spcBef>
              <a:buNone/>
            </a:pPr>
            <a:r>
              <a:rPr lang="en-US" sz="3000">
                <a:solidFill>
                  <a:srgbClr val="FFFF00"/>
                </a:solidFill>
              </a:rPr>
              <a:t>The Hero Archetype: </a:t>
            </a:r>
            <a:r>
              <a:rPr lang="en-US" sz="2400">
                <a:solidFill>
                  <a:srgbClr val="FFFF00"/>
                </a:solidFill>
              </a:rPr>
              <a:t>Separation, Initiation, Return  </a:t>
            </a:r>
          </a:p>
        </p:txBody>
      </p:sp>
      <p:sp>
        <p:nvSpPr>
          <p:cNvPr id="311" name="Shape 311"/>
          <p:cNvSpPr/>
          <p:nvPr/>
        </p:nvSpPr>
        <p:spPr>
          <a:xfrm>
            <a:off x="160475" y="1106400"/>
            <a:ext cx="3744300" cy="1562099"/>
          </a:xfrm>
          <a:prstGeom prst="flowChartAlternateProcess">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rPr lang="en-US" sz="1800">
                <a:solidFill>
                  <a:srgbClr val="FFFF00"/>
                </a:solidFill>
              </a:rPr>
              <a:t>The hero in the Known World.  Everything is familiar and status quo, but everyone is not necessarily happy -- especially the hero.</a:t>
            </a:r>
          </a:p>
        </p:txBody>
      </p:sp>
      <p:sp>
        <p:nvSpPr>
          <p:cNvPr id="312" name="Shape 312"/>
          <p:cNvSpPr/>
          <p:nvPr/>
        </p:nvSpPr>
        <p:spPr>
          <a:xfrm rot="1002771">
            <a:off x="3391625" y="1351728"/>
            <a:ext cx="3269009" cy="900020"/>
          </a:xfrm>
          <a:prstGeom prst="irregularSeal1">
            <a:avLst/>
          </a:prstGeom>
          <a:solidFill>
            <a:srgbClr val="38761D"/>
          </a:solidFill>
          <a:ln cap="flat" cmpd="sng" w="9525">
            <a:solidFill>
              <a:srgbClr val="93C47D"/>
            </a:solidFill>
            <a:prstDash val="solid"/>
            <a:round/>
            <a:headEnd len="med" w="med" type="none"/>
            <a:tailEnd len="med" w="med" type="none"/>
          </a:ln>
        </p:spPr>
        <p:txBody>
          <a:bodyPr anchorCtr="0" anchor="ctr" bIns="91425" lIns="91425" rIns="91425" tIns="91425">
            <a:noAutofit/>
          </a:bodyPr>
          <a:lstStyle/>
          <a:p>
            <a:pPr lvl="0" rtl="0" algn="ctr">
              <a:spcBef>
                <a:spcPts val="0"/>
              </a:spcBef>
              <a:buNone/>
            </a:pPr>
            <a:r>
              <a:rPr b="1" lang="en-US">
                <a:solidFill>
                  <a:schemeClr val="lt1"/>
                </a:solidFill>
              </a:rPr>
              <a:t>The Call</a:t>
            </a:r>
          </a:p>
          <a:p>
            <a:pPr lvl="0" algn="ctr">
              <a:spcBef>
                <a:spcPts val="0"/>
              </a:spcBef>
              <a:buNone/>
            </a:pPr>
            <a:r>
              <a:rPr b="1" lang="en-US">
                <a:solidFill>
                  <a:schemeClr val="lt1"/>
                </a:solidFill>
              </a:rPr>
              <a:t>to Adventure</a:t>
            </a:r>
          </a:p>
        </p:txBody>
      </p:sp>
      <p:sp>
        <p:nvSpPr>
          <p:cNvPr id="313" name="Shape 313"/>
          <p:cNvSpPr txBox="1"/>
          <p:nvPr/>
        </p:nvSpPr>
        <p:spPr>
          <a:xfrm rot="1497781">
            <a:off x="6595341" y="1508250"/>
            <a:ext cx="2370666" cy="1351699"/>
          </a:xfrm>
          <a:prstGeom prst="rect">
            <a:avLst/>
          </a:prstGeom>
          <a:solidFill>
            <a:srgbClr val="FF00FF"/>
          </a:solidFill>
          <a:ln>
            <a:noFill/>
          </a:ln>
        </p:spPr>
        <p:txBody>
          <a:bodyPr anchorCtr="0" anchor="t" bIns="91425" lIns="91425" rIns="91425" tIns="91425">
            <a:noAutofit/>
          </a:bodyPr>
          <a:lstStyle/>
          <a:p>
            <a:pPr lvl="0" rtl="0">
              <a:spcBef>
                <a:spcPts val="0"/>
              </a:spcBef>
              <a:buNone/>
            </a:pPr>
            <a:r>
              <a:rPr lang="en-US" sz="1800">
                <a:solidFill>
                  <a:srgbClr val="FFFF00"/>
                </a:solidFill>
              </a:rPr>
              <a:t>Crossing a Threshold</a:t>
            </a:r>
          </a:p>
          <a:p>
            <a:pPr lvl="0">
              <a:spcBef>
                <a:spcPts val="0"/>
              </a:spcBef>
              <a:buNone/>
            </a:pPr>
            <a:r>
              <a:rPr lang="en-US" sz="1800">
                <a:solidFill>
                  <a:srgbClr val="FFFF00"/>
                </a:solidFill>
              </a:rPr>
              <a:t>to the Unknown, </a:t>
            </a:r>
            <a:r>
              <a:rPr lang="en-US" sz="1800">
                <a:solidFill>
                  <a:srgbClr val="0000FF"/>
                </a:solidFill>
              </a:rPr>
              <a:t>separation</a:t>
            </a:r>
            <a:r>
              <a:rPr lang="en-US" sz="1800">
                <a:solidFill>
                  <a:srgbClr val="FFFF00"/>
                </a:solidFill>
              </a:rPr>
              <a:t> from the Known World.</a:t>
            </a:r>
          </a:p>
        </p:txBody>
      </p:sp>
      <p:sp>
        <p:nvSpPr>
          <p:cNvPr id="314" name="Shape 314"/>
          <p:cNvSpPr/>
          <p:nvPr/>
        </p:nvSpPr>
        <p:spPr>
          <a:xfrm rot="-5400000">
            <a:off x="4420712" y="673399"/>
            <a:ext cx="746699" cy="4127400"/>
          </a:xfrm>
          <a:prstGeom prst="downArrow">
            <a:avLst>
              <a:gd fmla="val 50000" name="adj1"/>
              <a:gd fmla="val 50000" name="adj2"/>
            </a:avLst>
          </a:prstGeom>
          <a:solidFill>
            <a:srgbClr val="38761D"/>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315" name="Shape 315"/>
          <p:cNvSpPr/>
          <p:nvPr/>
        </p:nvSpPr>
        <p:spPr>
          <a:xfrm>
            <a:off x="1354325" y="2369887"/>
            <a:ext cx="1356599" cy="734400"/>
          </a:xfrm>
          <a:prstGeom prst="wave">
            <a:avLst>
              <a:gd fmla="val 12500" name="adj1"/>
              <a:gd fmla="val 0" name="adj2"/>
            </a:avLst>
          </a:prstGeom>
          <a:solidFill>
            <a:srgbClr val="38761D"/>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US">
                <a:solidFill>
                  <a:schemeClr val="lt1"/>
                </a:solidFill>
              </a:rPr>
              <a:t>Beginning</a:t>
            </a:r>
          </a:p>
        </p:txBody>
      </p:sp>
      <p:sp>
        <p:nvSpPr>
          <p:cNvPr id="316" name="Shape 316"/>
          <p:cNvSpPr/>
          <p:nvPr/>
        </p:nvSpPr>
        <p:spPr>
          <a:xfrm>
            <a:off x="7436300" y="3061800"/>
            <a:ext cx="821399" cy="734400"/>
          </a:xfrm>
          <a:prstGeom prst="wave">
            <a:avLst>
              <a:gd fmla="val 12500" name="adj1"/>
              <a:gd fmla="val 0" name="adj2"/>
            </a:avLst>
          </a:prstGeom>
          <a:solidFill>
            <a:srgbClr val="FFFF00"/>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US">
                <a:solidFill>
                  <a:srgbClr val="1C4587"/>
                </a:solidFill>
              </a:rPr>
              <a:t>Middle</a:t>
            </a:r>
          </a:p>
        </p:txBody>
      </p:sp>
      <p:sp>
        <p:nvSpPr>
          <p:cNvPr id="317" name="Shape 317"/>
          <p:cNvSpPr/>
          <p:nvPr/>
        </p:nvSpPr>
        <p:spPr>
          <a:xfrm rot="10800000">
            <a:off x="6259124" y="3599750"/>
            <a:ext cx="2459100" cy="2948099"/>
          </a:xfrm>
          <a:prstGeom prst="bentArrow">
            <a:avLst>
              <a:gd fmla="val 28503" name="adj1"/>
              <a:gd fmla="val 27882" name="adj2"/>
              <a:gd fmla="val 28346" name="adj3"/>
              <a:gd fmla="val 8892" name="adj4"/>
            </a:avLst>
          </a:prstGeom>
          <a:solidFill>
            <a:srgbClr val="FFFF00"/>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318" name="Shape 318"/>
          <p:cNvSpPr/>
          <p:nvPr/>
        </p:nvSpPr>
        <p:spPr>
          <a:xfrm>
            <a:off x="6420925" y="3894550"/>
            <a:ext cx="1552799" cy="1338000"/>
          </a:xfrm>
          <a:prstGeom prst="smileyFace">
            <a:avLst>
              <a:gd fmla="val 4653" name="adj"/>
            </a:avLst>
          </a:prstGeom>
          <a:solidFill>
            <a:srgbClr val="A64D79"/>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t/>
            </a:r>
            <a:endParaRPr/>
          </a:p>
          <a:p>
            <a:pPr lvl="0" algn="ctr">
              <a:spcBef>
                <a:spcPts val="0"/>
              </a:spcBef>
              <a:buNone/>
            </a:pPr>
            <a:r>
              <a:rPr lang="en-US">
                <a:solidFill>
                  <a:schemeClr val="lt1"/>
                </a:solidFill>
              </a:rPr>
              <a:t>Meet a Mentor</a:t>
            </a:r>
          </a:p>
        </p:txBody>
      </p:sp>
      <p:sp>
        <p:nvSpPr>
          <p:cNvPr id="319" name="Shape 319"/>
          <p:cNvSpPr/>
          <p:nvPr/>
        </p:nvSpPr>
        <p:spPr>
          <a:xfrm>
            <a:off x="3331250" y="3962950"/>
            <a:ext cx="3011999" cy="2495399"/>
          </a:xfrm>
          <a:prstGeom prst="plus">
            <a:avLst>
              <a:gd fmla="val 25000" name="adj"/>
            </a:avLst>
          </a:prstGeom>
          <a:solidFill>
            <a:srgbClr val="FFFF00"/>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lgn="ctr">
              <a:spcBef>
                <a:spcPts val="0"/>
              </a:spcBef>
              <a:buNone/>
            </a:pPr>
            <a:r>
              <a:rPr lang="en-US">
                <a:solidFill>
                  <a:srgbClr val="1C4587"/>
                </a:solidFill>
              </a:rPr>
              <a:t>Series of increasingly challenging </a:t>
            </a:r>
            <a:r>
              <a:rPr lang="en-US">
                <a:solidFill>
                  <a:srgbClr val="FF0000"/>
                </a:solidFill>
              </a:rPr>
              <a:t>tasks, tests, trials </a:t>
            </a:r>
            <a:r>
              <a:rPr lang="en-US">
                <a:solidFill>
                  <a:srgbClr val="1C4587"/>
                </a:solidFill>
              </a:rPr>
              <a:t>the hero must complete.  In doing so, the hero gains experience and knowledge of self and of the world.</a:t>
            </a:r>
          </a:p>
        </p:txBody>
      </p:sp>
      <p:sp>
        <p:nvSpPr>
          <p:cNvPr id="320" name="Shape 320"/>
          <p:cNvSpPr/>
          <p:nvPr/>
        </p:nvSpPr>
        <p:spPr>
          <a:xfrm rot="-1017282">
            <a:off x="3072813" y="4189529"/>
            <a:ext cx="657372" cy="566742"/>
          </a:xfrm>
          <a:prstGeom prst="star4">
            <a:avLst>
              <a:gd fmla="val 12500" name="adj"/>
            </a:avLst>
          </a:prstGeom>
          <a:solidFill>
            <a:srgbClr val="FF0000"/>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321" name="Shape 321"/>
          <p:cNvSpPr/>
          <p:nvPr/>
        </p:nvSpPr>
        <p:spPr>
          <a:xfrm>
            <a:off x="160475" y="3894550"/>
            <a:ext cx="821399" cy="734400"/>
          </a:xfrm>
          <a:prstGeom prst="wave">
            <a:avLst>
              <a:gd fmla="val 12500" name="adj1"/>
              <a:gd fmla="val 0" name="adj2"/>
            </a:avLst>
          </a:prstGeom>
          <a:solidFill>
            <a:srgbClr val="FF0000"/>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lgn="ctr">
              <a:spcBef>
                <a:spcPts val="0"/>
              </a:spcBef>
              <a:buNone/>
            </a:pPr>
            <a:r>
              <a:rPr lang="en-US">
                <a:solidFill>
                  <a:srgbClr val="FFFF00"/>
                </a:solidFill>
              </a:rPr>
              <a:t>End</a:t>
            </a:r>
          </a:p>
        </p:txBody>
      </p:sp>
      <p:sp>
        <p:nvSpPr>
          <p:cNvPr id="322" name="Shape 322"/>
          <p:cNvSpPr/>
          <p:nvPr/>
        </p:nvSpPr>
        <p:spPr>
          <a:xfrm>
            <a:off x="160475" y="2753975"/>
            <a:ext cx="746699" cy="1055100"/>
          </a:xfrm>
          <a:prstGeom prst="upArrow">
            <a:avLst>
              <a:gd fmla="val 50000" name="adj1"/>
              <a:gd fmla="val 50000" name="adj2"/>
            </a:avLst>
          </a:prstGeom>
          <a:solidFill>
            <a:srgbClr val="FF0000"/>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323" name="Shape 323"/>
          <p:cNvSpPr/>
          <p:nvPr/>
        </p:nvSpPr>
        <p:spPr>
          <a:xfrm rot="-5400000">
            <a:off x="1085500" y="4573649"/>
            <a:ext cx="1055100" cy="2658600"/>
          </a:xfrm>
          <a:prstGeom prst="bentArrow">
            <a:avLst>
              <a:gd fmla="val 44827" name="adj1"/>
              <a:gd fmla="val 36629" name="adj2"/>
              <a:gd fmla="val 35117" name="adj3"/>
              <a:gd fmla="val 47187" name="adj4"/>
            </a:avLst>
          </a:prstGeom>
          <a:solidFill>
            <a:srgbClr val="FF0000"/>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324" name="Shape 324"/>
          <p:cNvSpPr/>
          <p:nvPr/>
        </p:nvSpPr>
        <p:spPr>
          <a:xfrm rot="-1017157">
            <a:off x="2429313" y="5426127"/>
            <a:ext cx="968170" cy="734525"/>
          </a:xfrm>
          <a:prstGeom prst="star4">
            <a:avLst>
              <a:gd fmla="val 12500" name="adj"/>
            </a:avLst>
          </a:prstGeom>
          <a:solidFill>
            <a:srgbClr val="FF0000"/>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325" name="Shape 325"/>
          <p:cNvSpPr txBox="1"/>
          <p:nvPr/>
        </p:nvSpPr>
        <p:spPr>
          <a:xfrm>
            <a:off x="6732150" y="5587400"/>
            <a:ext cx="1916699" cy="597300"/>
          </a:xfrm>
          <a:prstGeom prst="rect">
            <a:avLst/>
          </a:prstGeom>
          <a:solidFill>
            <a:srgbClr val="FFFF00"/>
          </a:solidFill>
          <a:ln>
            <a:noFill/>
          </a:ln>
        </p:spPr>
        <p:txBody>
          <a:bodyPr anchorCtr="0" anchor="t" bIns="91425" lIns="91425" rIns="91425" tIns="91425">
            <a:noAutofit/>
          </a:bodyPr>
          <a:lstStyle/>
          <a:p>
            <a:pPr lvl="0" algn="ctr">
              <a:spcBef>
                <a:spcPts val="0"/>
              </a:spcBef>
              <a:buNone/>
            </a:pPr>
            <a:r>
              <a:rPr lang="en-US" sz="1800">
                <a:solidFill>
                  <a:srgbClr val="FF0000"/>
                </a:solidFill>
              </a:rPr>
              <a:t>Initiation</a:t>
            </a:r>
            <a:r>
              <a:rPr lang="en-US" sz="1800">
                <a:solidFill>
                  <a:srgbClr val="1C4587"/>
                </a:solidFill>
              </a:rPr>
              <a:t>: Trial by Fire</a:t>
            </a:r>
          </a:p>
        </p:txBody>
      </p:sp>
      <p:sp>
        <p:nvSpPr>
          <p:cNvPr id="326" name="Shape 326"/>
          <p:cNvSpPr txBox="1"/>
          <p:nvPr/>
        </p:nvSpPr>
        <p:spPr>
          <a:xfrm>
            <a:off x="602325" y="3241012"/>
            <a:ext cx="3011999" cy="734400"/>
          </a:xfrm>
          <a:prstGeom prst="rect">
            <a:avLst/>
          </a:prstGeom>
          <a:solidFill>
            <a:srgbClr val="FF0000"/>
          </a:solidFill>
          <a:ln>
            <a:noFill/>
          </a:ln>
        </p:spPr>
        <p:txBody>
          <a:bodyPr anchorCtr="0" anchor="t" bIns="91425" lIns="91425" rIns="91425" tIns="91425">
            <a:noAutofit/>
          </a:bodyPr>
          <a:lstStyle/>
          <a:p>
            <a:pPr lvl="0">
              <a:spcBef>
                <a:spcPts val="0"/>
              </a:spcBef>
              <a:buNone/>
            </a:pPr>
            <a:r>
              <a:rPr lang="en-US">
                <a:solidFill>
                  <a:srgbClr val="0000FF"/>
                </a:solidFill>
              </a:rPr>
              <a:t>Return</a:t>
            </a:r>
            <a:r>
              <a:rPr lang="en-US">
                <a:solidFill>
                  <a:srgbClr val="FFFF00"/>
                </a:solidFill>
              </a:rPr>
              <a:t> with knowledge or items that benefit the whole community</a:t>
            </a:r>
          </a:p>
        </p:txBody>
      </p:sp>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0" name="Shape 330"/>
        <p:cNvGrpSpPr/>
        <p:nvPr/>
      </p:nvGrpSpPr>
      <p:grpSpPr>
        <a:xfrm>
          <a:off x="0" y="0"/>
          <a:ext cx="0" cy="0"/>
          <a:chOff x="0" y="0"/>
          <a:chExt cx="0" cy="0"/>
        </a:xfrm>
      </p:grpSpPr>
      <p:sp>
        <p:nvSpPr>
          <p:cNvPr id="331" name="Shape 331"/>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4000">
                <a:solidFill>
                  <a:srgbClr val="FFFF00"/>
                </a:solidFill>
              </a:rPr>
              <a:t>The Hero’s Journey for a Caterpillar </a:t>
            </a:r>
          </a:p>
        </p:txBody>
      </p:sp>
      <p:sp>
        <p:nvSpPr>
          <p:cNvPr id="332" name="Shape 332"/>
          <p:cNvSpPr txBox="1"/>
          <p:nvPr>
            <p:ph idx="1" type="body"/>
          </p:nvPr>
        </p:nvSpPr>
        <p:spPr>
          <a:xfrm>
            <a:off x="457200" y="1600200"/>
            <a:ext cx="7270199" cy="1500599"/>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rgbClr val="FFFF00"/>
              </a:buClr>
              <a:buSzPct val="25000"/>
              <a:buFont typeface="Arial"/>
              <a:buNone/>
            </a:pPr>
            <a:r>
              <a:rPr lang="en-US" sz="2800">
                <a:solidFill>
                  <a:srgbClr val="FFFF00"/>
                </a:solidFill>
              </a:rPr>
              <a:t>The entire Hero’s Journey Archetype is contained in the life of a </a:t>
            </a:r>
            <a:r>
              <a:rPr b="0" i="0" lang="en-US" sz="2800" u="none" cap="none" strike="noStrike">
                <a:solidFill>
                  <a:srgbClr val="FFFF00"/>
                </a:solidFill>
                <a:latin typeface="Arial"/>
                <a:ea typeface="Arial"/>
                <a:cs typeface="Arial"/>
                <a:sym typeface="Arial"/>
              </a:rPr>
              <a:t>caterpillar</a:t>
            </a:r>
            <a:r>
              <a:rPr lang="en-US" sz="2800">
                <a:solidFill>
                  <a:srgbClr val="FFFF00"/>
                </a:solidFill>
              </a:rPr>
              <a:t>.</a:t>
            </a:r>
          </a:p>
          <a:p>
            <a:pPr indent="-342900" lvl="0" marL="342900" marR="0" rtl="0" algn="l">
              <a:lnSpc>
                <a:spcPct val="90000"/>
              </a:lnSpc>
              <a:spcBef>
                <a:spcPts val="0"/>
              </a:spcBef>
              <a:spcAft>
                <a:spcPts val="0"/>
              </a:spcAft>
              <a:buClr>
                <a:srgbClr val="FFFF00"/>
              </a:buClr>
              <a:buSzPct val="25000"/>
              <a:buFont typeface="Arial"/>
              <a:buNone/>
            </a:pPr>
            <a:r>
              <a:t/>
            </a:r>
            <a:endParaRPr sz="2800">
              <a:solidFill>
                <a:srgbClr val="FFFF00"/>
              </a:solidFill>
            </a:endParaRPr>
          </a:p>
          <a:p>
            <a:pPr indent="-342900" lvl="0" marL="342900" marR="0" rtl="0" algn="l">
              <a:lnSpc>
                <a:spcPct val="90000"/>
              </a:lnSpc>
              <a:spcBef>
                <a:spcPts val="0"/>
              </a:spcBef>
              <a:spcAft>
                <a:spcPts val="0"/>
              </a:spcAft>
              <a:buClr>
                <a:srgbClr val="FFFF00"/>
              </a:buClr>
              <a:buSzPct val="25000"/>
              <a:buFont typeface="Arial"/>
              <a:buNone/>
            </a:pPr>
            <a:r>
              <a:t/>
            </a:r>
            <a:endParaRPr sz="2800">
              <a:solidFill>
                <a:srgbClr val="FFFF00"/>
              </a:solidFill>
            </a:endParaRPr>
          </a:p>
          <a:p>
            <a:pPr indent="-342900" lvl="0" marL="342900" marR="0" rtl="0" algn="l">
              <a:lnSpc>
                <a:spcPct val="90000"/>
              </a:lnSpc>
              <a:spcBef>
                <a:spcPts val="560"/>
              </a:spcBef>
              <a:spcAft>
                <a:spcPts val="0"/>
              </a:spcAft>
              <a:buClr>
                <a:srgbClr val="FFFF00"/>
              </a:buClr>
              <a:buSzPct val="25000"/>
              <a:buFont typeface="Arial"/>
              <a:buNone/>
            </a:pPr>
            <a:r>
              <a:t/>
            </a:r>
            <a:endParaRPr/>
          </a:p>
        </p:txBody>
      </p:sp>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6" name="Shape 336"/>
        <p:cNvGrpSpPr/>
        <p:nvPr/>
      </p:nvGrpSpPr>
      <p:grpSpPr>
        <a:xfrm>
          <a:off x="0" y="0"/>
          <a:ext cx="0" cy="0"/>
          <a:chOff x="0" y="0"/>
          <a:chExt cx="0" cy="0"/>
        </a:xfrm>
      </p:grpSpPr>
      <p:sp>
        <p:nvSpPr>
          <p:cNvPr id="337" name="Shape 337"/>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4000">
                <a:solidFill>
                  <a:srgbClr val="FFFF00"/>
                </a:solidFill>
              </a:rPr>
              <a:t>The Hero’s Journey for a Caterpillar </a:t>
            </a:r>
          </a:p>
        </p:txBody>
      </p:sp>
      <p:sp>
        <p:nvSpPr>
          <p:cNvPr id="338" name="Shape 338"/>
          <p:cNvSpPr txBox="1"/>
          <p:nvPr>
            <p:ph idx="1" type="body"/>
          </p:nvPr>
        </p:nvSpPr>
        <p:spPr>
          <a:xfrm>
            <a:off x="457200" y="1600200"/>
            <a:ext cx="7270199" cy="2074800"/>
          </a:xfrm>
          <a:prstGeom prst="rect">
            <a:avLst/>
          </a:prstGeom>
          <a:noFill/>
          <a:ln>
            <a:noFill/>
          </a:ln>
        </p:spPr>
        <p:txBody>
          <a:bodyPr anchorCtr="0" anchor="t" bIns="45700" lIns="91425" rIns="91425" tIns="45700">
            <a:noAutofit/>
          </a:bodyPr>
          <a:lstStyle/>
          <a:p>
            <a:pPr indent="0" lvl="0" marL="0" rtl="0">
              <a:lnSpc>
                <a:spcPct val="90000"/>
              </a:lnSpc>
              <a:spcBef>
                <a:spcPts val="0"/>
              </a:spcBef>
              <a:buNone/>
            </a:pPr>
            <a:r>
              <a:rPr lang="en-US" sz="2800">
                <a:solidFill>
                  <a:srgbClr val="FF0000"/>
                </a:solidFill>
              </a:rPr>
              <a:t>1.  The Known World: </a:t>
            </a:r>
            <a:r>
              <a:rPr lang="en-US" sz="2800">
                <a:solidFill>
                  <a:srgbClr val="FFFF00"/>
                </a:solidFill>
              </a:rPr>
              <a:t> The caterpillar starts out in an egg.  Relatively safe.  Its needs are met.  But it’s cramped and confined and the caterpillar is meant for bigger things.</a:t>
            </a:r>
          </a:p>
          <a:p>
            <a:pPr indent="-342900" lvl="0" marL="342900" marR="0" rtl="0" algn="l">
              <a:lnSpc>
                <a:spcPct val="90000"/>
              </a:lnSpc>
              <a:spcBef>
                <a:spcPts val="0"/>
              </a:spcBef>
              <a:spcAft>
                <a:spcPts val="0"/>
              </a:spcAft>
              <a:buClr>
                <a:srgbClr val="FFFF00"/>
              </a:buClr>
              <a:buSzPct val="25000"/>
              <a:buFont typeface="Arial"/>
              <a:buNone/>
            </a:pPr>
            <a:r>
              <a:t/>
            </a:r>
            <a:endParaRPr sz="2800">
              <a:solidFill>
                <a:srgbClr val="FFFF00"/>
              </a:solidFill>
            </a:endParaRPr>
          </a:p>
          <a:p>
            <a:pPr indent="-342900" lvl="0" marL="342900" marR="0" rtl="0" algn="l">
              <a:lnSpc>
                <a:spcPct val="90000"/>
              </a:lnSpc>
              <a:spcBef>
                <a:spcPts val="0"/>
              </a:spcBef>
              <a:spcAft>
                <a:spcPts val="0"/>
              </a:spcAft>
              <a:buClr>
                <a:srgbClr val="FFFF00"/>
              </a:buClr>
              <a:buSzPct val="25000"/>
              <a:buFont typeface="Arial"/>
              <a:buNone/>
            </a:pPr>
            <a:r>
              <a:t/>
            </a:r>
            <a:endParaRPr sz="2800">
              <a:solidFill>
                <a:srgbClr val="FFFF00"/>
              </a:solidFill>
            </a:endParaRPr>
          </a:p>
          <a:p>
            <a:pPr indent="-342900" lvl="0" marL="342900" marR="0" rtl="0" algn="l">
              <a:lnSpc>
                <a:spcPct val="90000"/>
              </a:lnSpc>
              <a:spcBef>
                <a:spcPts val="560"/>
              </a:spcBef>
              <a:spcAft>
                <a:spcPts val="0"/>
              </a:spcAft>
              <a:buClr>
                <a:srgbClr val="FFFF00"/>
              </a:buClr>
              <a:buSzPct val="25000"/>
              <a:buFont typeface="Arial"/>
              <a:buNone/>
            </a:pPr>
            <a:r>
              <a:t/>
            </a:r>
            <a:endParaRPr/>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2" name="Shape 342"/>
        <p:cNvGrpSpPr/>
        <p:nvPr/>
      </p:nvGrpSpPr>
      <p:grpSpPr>
        <a:xfrm>
          <a:off x="0" y="0"/>
          <a:ext cx="0" cy="0"/>
          <a:chOff x="0" y="0"/>
          <a:chExt cx="0" cy="0"/>
        </a:xfrm>
      </p:grpSpPr>
      <p:sp>
        <p:nvSpPr>
          <p:cNvPr id="343" name="Shape 343"/>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4000">
                <a:solidFill>
                  <a:srgbClr val="FFFF00"/>
                </a:solidFill>
              </a:rPr>
              <a:t>The Hero’s Journey for a Caterpillar </a:t>
            </a:r>
          </a:p>
        </p:txBody>
      </p:sp>
      <p:sp>
        <p:nvSpPr>
          <p:cNvPr id="344" name="Shape 344"/>
          <p:cNvSpPr txBox="1"/>
          <p:nvPr>
            <p:ph idx="1" type="body"/>
          </p:nvPr>
        </p:nvSpPr>
        <p:spPr>
          <a:xfrm>
            <a:off x="457200" y="1600200"/>
            <a:ext cx="7270199" cy="2074800"/>
          </a:xfrm>
          <a:prstGeom prst="rect">
            <a:avLst/>
          </a:prstGeom>
          <a:noFill/>
          <a:ln>
            <a:noFill/>
          </a:ln>
        </p:spPr>
        <p:txBody>
          <a:bodyPr anchorCtr="0" anchor="t" bIns="45700" lIns="91425" rIns="91425" tIns="45700">
            <a:noAutofit/>
          </a:bodyPr>
          <a:lstStyle/>
          <a:p>
            <a:pPr indent="0" lvl="0" rtl="0">
              <a:lnSpc>
                <a:spcPct val="90000"/>
              </a:lnSpc>
              <a:spcBef>
                <a:spcPts val="0"/>
              </a:spcBef>
              <a:buClr>
                <a:srgbClr val="FFFF00"/>
              </a:buClr>
              <a:buSzPct val="25000"/>
              <a:buFont typeface="Arial"/>
              <a:buNone/>
            </a:pPr>
            <a:r>
              <a:rPr lang="en-US" sz="2800">
                <a:solidFill>
                  <a:srgbClr val="FF0000"/>
                </a:solidFill>
              </a:rPr>
              <a:t>2. The Call to Adventure:</a:t>
            </a:r>
            <a:r>
              <a:rPr lang="en-US" sz="2800">
                <a:solidFill>
                  <a:srgbClr val="FFFF00"/>
                </a:solidFill>
              </a:rPr>
              <a:t>  When it’s time, the caterpillar needs to come out of that egg and “fulfill its destiny,” so it has to hatch.</a:t>
            </a:r>
          </a:p>
          <a:p>
            <a:pPr indent="-342900" lvl="0" marL="342900" marR="0" rtl="0" algn="l">
              <a:lnSpc>
                <a:spcPct val="90000"/>
              </a:lnSpc>
              <a:spcBef>
                <a:spcPts val="0"/>
              </a:spcBef>
              <a:spcAft>
                <a:spcPts val="0"/>
              </a:spcAft>
              <a:buClr>
                <a:srgbClr val="FFFF00"/>
              </a:buClr>
              <a:buSzPct val="25000"/>
              <a:buFont typeface="Arial"/>
              <a:buNone/>
            </a:pPr>
            <a:r>
              <a:t/>
            </a:r>
            <a:endParaRPr sz="2800">
              <a:solidFill>
                <a:srgbClr val="FFFF00"/>
              </a:solidFill>
            </a:endParaRPr>
          </a:p>
          <a:p>
            <a:pPr indent="-342900" lvl="0" marL="342900" marR="0" rtl="0" algn="l">
              <a:lnSpc>
                <a:spcPct val="90000"/>
              </a:lnSpc>
              <a:spcBef>
                <a:spcPts val="0"/>
              </a:spcBef>
              <a:spcAft>
                <a:spcPts val="0"/>
              </a:spcAft>
              <a:buClr>
                <a:srgbClr val="FFFF00"/>
              </a:buClr>
              <a:buSzPct val="25000"/>
              <a:buFont typeface="Arial"/>
              <a:buNone/>
            </a:pPr>
            <a:r>
              <a:t/>
            </a:r>
            <a:endParaRPr sz="2800">
              <a:solidFill>
                <a:srgbClr val="FFFF00"/>
              </a:solidFill>
            </a:endParaRPr>
          </a:p>
          <a:p>
            <a:pPr indent="-342900" lvl="0" marL="342900" marR="0" rtl="0" algn="l">
              <a:lnSpc>
                <a:spcPct val="90000"/>
              </a:lnSpc>
              <a:spcBef>
                <a:spcPts val="560"/>
              </a:spcBef>
              <a:spcAft>
                <a:spcPts val="0"/>
              </a:spcAft>
              <a:buClr>
                <a:srgbClr val="FFFF00"/>
              </a:buClr>
              <a:buSzPct val="25000"/>
              <a:buFont typeface="Arial"/>
              <a:buNone/>
            </a:pPr>
            <a:r>
              <a:t/>
            </a:r>
            <a:endParaRPr/>
          </a:p>
        </p:txBody>
      </p:sp>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8" name="Shape 348"/>
        <p:cNvGrpSpPr/>
        <p:nvPr/>
      </p:nvGrpSpPr>
      <p:grpSpPr>
        <a:xfrm>
          <a:off x="0" y="0"/>
          <a:ext cx="0" cy="0"/>
          <a:chOff x="0" y="0"/>
          <a:chExt cx="0" cy="0"/>
        </a:xfrm>
      </p:grpSpPr>
      <p:sp>
        <p:nvSpPr>
          <p:cNvPr id="349" name="Shape 349"/>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4000">
                <a:solidFill>
                  <a:srgbClr val="FFFF00"/>
                </a:solidFill>
              </a:rPr>
              <a:t>The Hero’s Journey for a Caterpillar </a:t>
            </a:r>
          </a:p>
        </p:txBody>
      </p:sp>
      <p:sp>
        <p:nvSpPr>
          <p:cNvPr id="350" name="Shape 350"/>
          <p:cNvSpPr txBox="1"/>
          <p:nvPr>
            <p:ph idx="1" type="body"/>
          </p:nvPr>
        </p:nvSpPr>
        <p:spPr>
          <a:xfrm>
            <a:off x="457200" y="1600200"/>
            <a:ext cx="8008800" cy="3797700"/>
          </a:xfrm>
          <a:prstGeom prst="rect">
            <a:avLst/>
          </a:prstGeom>
          <a:noFill/>
          <a:ln>
            <a:noFill/>
          </a:ln>
        </p:spPr>
        <p:txBody>
          <a:bodyPr anchorCtr="0" anchor="t" bIns="45700" lIns="91425" rIns="91425" tIns="45700">
            <a:noAutofit/>
          </a:bodyPr>
          <a:lstStyle/>
          <a:p>
            <a:pPr indent="0" lvl="0" rtl="0">
              <a:lnSpc>
                <a:spcPct val="90000"/>
              </a:lnSpc>
              <a:spcBef>
                <a:spcPts val="0"/>
              </a:spcBef>
              <a:buClr>
                <a:srgbClr val="FFFF00"/>
              </a:buClr>
              <a:buSzPct val="25000"/>
              <a:buFont typeface="Arial"/>
              <a:buNone/>
            </a:pPr>
            <a:r>
              <a:rPr lang="en-US" sz="2800">
                <a:solidFill>
                  <a:srgbClr val="FF0000"/>
                </a:solidFill>
              </a:rPr>
              <a:t>3. Separation Through a Threshold: </a:t>
            </a:r>
            <a:r>
              <a:rPr lang="en-US" sz="2800">
                <a:solidFill>
                  <a:srgbClr val="FFFF00"/>
                </a:solidFill>
              </a:rPr>
              <a:t> The caterpillar hatches out of its egg.  As soon as it crosses the barrier of the egg, the world is a larger, more complex and potentially more dangerous place, but it is also more rewarding than life in the confines of the egg. If the caterpillar never came out of its egg, it would eventually die.</a:t>
            </a:r>
          </a:p>
          <a:p>
            <a:pPr indent="-342900" lvl="0" marL="342900" marR="0" rtl="0" algn="l">
              <a:lnSpc>
                <a:spcPct val="90000"/>
              </a:lnSpc>
              <a:spcBef>
                <a:spcPts val="0"/>
              </a:spcBef>
              <a:spcAft>
                <a:spcPts val="0"/>
              </a:spcAft>
              <a:buClr>
                <a:srgbClr val="FFFF00"/>
              </a:buClr>
              <a:buSzPct val="25000"/>
              <a:buFont typeface="Arial"/>
              <a:buNone/>
            </a:pPr>
            <a:r>
              <a:t/>
            </a:r>
            <a:endParaRPr sz="2800">
              <a:solidFill>
                <a:srgbClr val="FFFF00"/>
              </a:solidFill>
            </a:endParaRPr>
          </a:p>
          <a:p>
            <a:pPr indent="-342900" lvl="0" marL="342900" marR="0" rtl="0" algn="l">
              <a:lnSpc>
                <a:spcPct val="90000"/>
              </a:lnSpc>
              <a:spcBef>
                <a:spcPts val="560"/>
              </a:spcBef>
              <a:spcAft>
                <a:spcPts val="0"/>
              </a:spcAft>
              <a:buClr>
                <a:srgbClr val="FFFF00"/>
              </a:buClr>
              <a:buSzPct val="25000"/>
              <a:buFont typeface="Arial"/>
              <a:buNone/>
            </a:pPr>
            <a:r>
              <a:t/>
            </a:r>
            <a:endParaRPr/>
          </a:p>
        </p:txBody>
      </p:sp>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54" name="Shape 354"/>
        <p:cNvGrpSpPr/>
        <p:nvPr/>
      </p:nvGrpSpPr>
      <p:grpSpPr>
        <a:xfrm>
          <a:off x="0" y="0"/>
          <a:ext cx="0" cy="0"/>
          <a:chOff x="0" y="0"/>
          <a:chExt cx="0" cy="0"/>
        </a:xfrm>
      </p:grpSpPr>
      <p:sp>
        <p:nvSpPr>
          <p:cNvPr id="355" name="Shape 355"/>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4000">
                <a:solidFill>
                  <a:srgbClr val="FFFF00"/>
                </a:solidFill>
              </a:rPr>
              <a:t>The Hero’s Journey for a Caterpillar </a:t>
            </a:r>
          </a:p>
        </p:txBody>
      </p:sp>
      <p:sp>
        <p:nvSpPr>
          <p:cNvPr id="356" name="Shape 356"/>
          <p:cNvSpPr txBox="1"/>
          <p:nvPr>
            <p:ph idx="1" type="body"/>
          </p:nvPr>
        </p:nvSpPr>
        <p:spPr>
          <a:xfrm>
            <a:off x="457200" y="1600200"/>
            <a:ext cx="7270199" cy="3026400"/>
          </a:xfrm>
          <a:prstGeom prst="rect">
            <a:avLst/>
          </a:prstGeom>
          <a:noFill/>
          <a:ln>
            <a:noFill/>
          </a:ln>
        </p:spPr>
        <p:txBody>
          <a:bodyPr anchorCtr="0" anchor="t" bIns="45700" lIns="91425" rIns="91425" tIns="45700">
            <a:noAutofit/>
          </a:bodyPr>
          <a:lstStyle/>
          <a:p>
            <a:pPr indent="0" lvl="0" rtl="0">
              <a:lnSpc>
                <a:spcPct val="90000"/>
              </a:lnSpc>
              <a:spcBef>
                <a:spcPts val="0"/>
              </a:spcBef>
              <a:buClr>
                <a:srgbClr val="FFFF00"/>
              </a:buClr>
              <a:buSzPct val="25000"/>
              <a:buFont typeface="Arial"/>
              <a:buNone/>
            </a:pPr>
            <a:r>
              <a:rPr lang="en-US" sz="2800">
                <a:solidFill>
                  <a:srgbClr val="FF0000"/>
                </a:solidFill>
              </a:rPr>
              <a:t>4. Meeting a Mentor: </a:t>
            </a:r>
            <a:r>
              <a:rPr lang="en-US" sz="2800">
                <a:solidFill>
                  <a:srgbClr val="FFFF00"/>
                </a:solidFill>
              </a:rPr>
              <a:t> A caterpillar does not have a mentor the way a human hero does, but hundreds of thousands of years of evolutionary biology and genetic information that has been passed to it guide the caterpillar in its quest for food and safety. </a:t>
            </a:r>
          </a:p>
          <a:p>
            <a:pPr indent="-342900" lvl="0" marL="342900" marR="0" rtl="0" algn="l">
              <a:lnSpc>
                <a:spcPct val="90000"/>
              </a:lnSpc>
              <a:spcBef>
                <a:spcPts val="560"/>
              </a:spcBef>
              <a:spcAft>
                <a:spcPts val="0"/>
              </a:spcAft>
              <a:buClr>
                <a:srgbClr val="FFFF00"/>
              </a:buClr>
              <a:buSzPct val="25000"/>
              <a:buFont typeface="Arial"/>
              <a:buNone/>
            </a:pPr>
            <a:r>
              <a:t/>
            </a:r>
            <a:endParaRPr/>
          </a:p>
        </p:txBody>
      </p:sp>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60" name="Shape 360"/>
        <p:cNvGrpSpPr/>
        <p:nvPr/>
      </p:nvGrpSpPr>
      <p:grpSpPr>
        <a:xfrm>
          <a:off x="0" y="0"/>
          <a:ext cx="0" cy="0"/>
          <a:chOff x="0" y="0"/>
          <a:chExt cx="0" cy="0"/>
        </a:xfrm>
      </p:grpSpPr>
      <p:sp>
        <p:nvSpPr>
          <p:cNvPr id="361" name="Shape 361"/>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4000">
                <a:solidFill>
                  <a:srgbClr val="FFFF00"/>
                </a:solidFill>
              </a:rPr>
              <a:t>The Hero’s Journey for a Caterpillar </a:t>
            </a:r>
          </a:p>
        </p:txBody>
      </p:sp>
      <p:sp>
        <p:nvSpPr>
          <p:cNvPr id="362" name="Shape 362"/>
          <p:cNvSpPr txBox="1"/>
          <p:nvPr>
            <p:ph idx="1" type="body"/>
          </p:nvPr>
        </p:nvSpPr>
        <p:spPr>
          <a:xfrm>
            <a:off x="457200" y="1600200"/>
            <a:ext cx="7270199" cy="3026400"/>
          </a:xfrm>
          <a:prstGeom prst="rect">
            <a:avLst/>
          </a:prstGeom>
          <a:noFill/>
          <a:ln>
            <a:noFill/>
          </a:ln>
        </p:spPr>
        <p:txBody>
          <a:bodyPr anchorCtr="0" anchor="t" bIns="45700" lIns="91425" rIns="91425" tIns="45700">
            <a:noAutofit/>
          </a:bodyPr>
          <a:lstStyle/>
          <a:p>
            <a:pPr indent="0" lvl="0" rtl="0">
              <a:lnSpc>
                <a:spcPct val="90000"/>
              </a:lnSpc>
              <a:spcBef>
                <a:spcPts val="0"/>
              </a:spcBef>
              <a:buClr>
                <a:srgbClr val="FFFF00"/>
              </a:buClr>
              <a:buSzPct val="25000"/>
              <a:buFont typeface="Arial"/>
              <a:buNone/>
            </a:pPr>
            <a:r>
              <a:rPr lang="en-US" sz="2800">
                <a:solidFill>
                  <a:srgbClr val="FF0000"/>
                </a:solidFill>
              </a:rPr>
              <a:t>5. The Road of Trials: </a:t>
            </a:r>
            <a:r>
              <a:rPr lang="en-US" sz="2800">
                <a:solidFill>
                  <a:srgbClr val="FFFF00"/>
                </a:solidFill>
              </a:rPr>
              <a:t> The caterpillar has to find enough to eat, gathering its strength while avoiding being eaten by predators or getting squashed, drowned, trapped, or any of a million things that can go wrong in the life of a caterpillar. </a:t>
            </a:r>
          </a:p>
          <a:p>
            <a:pPr indent="-342900" lvl="0" marL="342900" marR="0" rtl="0" algn="l">
              <a:lnSpc>
                <a:spcPct val="90000"/>
              </a:lnSpc>
              <a:spcBef>
                <a:spcPts val="0"/>
              </a:spcBef>
              <a:spcAft>
                <a:spcPts val="0"/>
              </a:spcAft>
              <a:buClr>
                <a:srgbClr val="FFFF00"/>
              </a:buClr>
              <a:buSzPct val="25000"/>
              <a:buFont typeface="Arial"/>
              <a:buNone/>
            </a:pPr>
            <a:r>
              <a:t/>
            </a:r>
            <a:endParaRPr sz="2800">
              <a:solidFill>
                <a:srgbClr val="FFFF00"/>
              </a:solidFill>
            </a:endParaRPr>
          </a:p>
          <a:p>
            <a:pPr indent="-342900" lvl="0" marL="342900" marR="0" rtl="0" algn="l">
              <a:lnSpc>
                <a:spcPct val="90000"/>
              </a:lnSpc>
              <a:spcBef>
                <a:spcPts val="560"/>
              </a:spcBef>
              <a:spcAft>
                <a:spcPts val="0"/>
              </a:spcAft>
              <a:buClr>
                <a:srgbClr val="FFFF00"/>
              </a:buClr>
              <a:buSzPct val="25000"/>
              <a:buFont typeface="Arial"/>
              <a:buNone/>
            </a:pPr>
            <a:r>
              <a:t/>
            </a:r>
            <a:endParaRPr/>
          </a:p>
        </p:txBody>
      </p:sp>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66" name="Shape 366"/>
        <p:cNvGrpSpPr/>
        <p:nvPr/>
      </p:nvGrpSpPr>
      <p:grpSpPr>
        <a:xfrm>
          <a:off x="0" y="0"/>
          <a:ext cx="0" cy="0"/>
          <a:chOff x="0" y="0"/>
          <a:chExt cx="0" cy="0"/>
        </a:xfrm>
      </p:grpSpPr>
      <p:sp>
        <p:nvSpPr>
          <p:cNvPr id="367" name="Shape 367"/>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4000">
                <a:solidFill>
                  <a:srgbClr val="FFFF00"/>
                </a:solidFill>
              </a:rPr>
              <a:t>The Hero’s Journey for a Caterpillar </a:t>
            </a:r>
          </a:p>
        </p:txBody>
      </p:sp>
      <p:sp>
        <p:nvSpPr>
          <p:cNvPr id="368" name="Shape 368"/>
          <p:cNvSpPr txBox="1"/>
          <p:nvPr>
            <p:ph idx="1" type="body"/>
          </p:nvPr>
        </p:nvSpPr>
        <p:spPr>
          <a:xfrm>
            <a:off x="457200" y="1600200"/>
            <a:ext cx="7270199" cy="3026400"/>
          </a:xfrm>
          <a:prstGeom prst="rect">
            <a:avLst/>
          </a:prstGeom>
          <a:noFill/>
          <a:ln>
            <a:noFill/>
          </a:ln>
        </p:spPr>
        <p:txBody>
          <a:bodyPr anchorCtr="0" anchor="t" bIns="45700" lIns="91425" rIns="91425" tIns="45700">
            <a:noAutofit/>
          </a:bodyPr>
          <a:lstStyle/>
          <a:p>
            <a:pPr indent="0" lvl="0" rtl="0">
              <a:lnSpc>
                <a:spcPct val="90000"/>
              </a:lnSpc>
              <a:spcBef>
                <a:spcPts val="0"/>
              </a:spcBef>
              <a:buClr>
                <a:srgbClr val="FFFF00"/>
              </a:buClr>
              <a:buSzPct val="25000"/>
              <a:buFont typeface="Arial"/>
              <a:buNone/>
            </a:pPr>
            <a:r>
              <a:rPr lang="en-US" sz="2800">
                <a:solidFill>
                  <a:srgbClr val="FF0000"/>
                </a:solidFill>
              </a:rPr>
              <a:t>6. Belly of the Whale: </a:t>
            </a:r>
            <a:r>
              <a:rPr lang="en-US" sz="2800">
                <a:solidFill>
                  <a:srgbClr val="FFFF00"/>
                </a:solidFill>
              </a:rPr>
              <a:t> The caterpillar goes into a cocoon (a tomb-like, death-like state) where it completely transforms.  The caterpillar literally disintegrates into goo until it is totally unrecognizable as its former self, and then it is “reborn” as something better:  a butterfly.</a:t>
            </a:r>
          </a:p>
          <a:p>
            <a:pPr indent="0" lvl="0" rtl="0">
              <a:lnSpc>
                <a:spcPct val="90000"/>
              </a:lnSpc>
              <a:spcBef>
                <a:spcPts val="0"/>
              </a:spcBef>
              <a:buClr>
                <a:srgbClr val="FFFF00"/>
              </a:buClr>
              <a:buSzPct val="25000"/>
              <a:buFont typeface="Arial"/>
              <a:buNone/>
            </a:pPr>
            <a:r>
              <a:t/>
            </a:r>
            <a:endParaRPr sz="2800">
              <a:solidFill>
                <a:srgbClr val="FFFF00"/>
              </a:solidFill>
            </a:endParaRPr>
          </a:p>
          <a:p>
            <a:pPr indent="-342900" lvl="0" marL="342900" marR="0" rtl="0" algn="l">
              <a:lnSpc>
                <a:spcPct val="90000"/>
              </a:lnSpc>
              <a:spcBef>
                <a:spcPts val="0"/>
              </a:spcBef>
              <a:spcAft>
                <a:spcPts val="0"/>
              </a:spcAft>
              <a:buClr>
                <a:srgbClr val="FFFF00"/>
              </a:buClr>
              <a:buSzPct val="25000"/>
              <a:buFont typeface="Arial"/>
              <a:buNone/>
            </a:pPr>
            <a:r>
              <a:t/>
            </a:r>
            <a:endParaRPr sz="2800">
              <a:solidFill>
                <a:srgbClr val="FFFF00"/>
              </a:solidFill>
            </a:endParaRPr>
          </a:p>
          <a:p>
            <a:pPr indent="-342900" lvl="0" marL="342900" marR="0" rtl="0" algn="l">
              <a:lnSpc>
                <a:spcPct val="90000"/>
              </a:lnSpc>
              <a:spcBef>
                <a:spcPts val="560"/>
              </a:spcBef>
              <a:spcAft>
                <a:spcPts val="0"/>
              </a:spcAft>
              <a:buClr>
                <a:srgbClr val="FFFF00"/>
              </a:buClr>
              <a:buSzPct val="25000"/>
              <a:buFont typeface="Arial"/>
              <a:buNone/>
            </a:pPr>
            <a:r>
              <a:t/>
            </a:r>
            <a:endParaRPr/>
          </a:p>
        </p:txBody>
      </p:sp>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2" name="Shape 372"/>
        <p:cNvGrpSpPr/>
        <p:nvPr/>
      </p:nvGrpSpPr>
      <p:grpSpPr>
        <a:xfrm>
          <a:off x="0" y="0"/>
          <a:ext cx="0" cy="0"/>
          <a:chOff x="0" y="0"/>
          <a:chExt cx="0" cy="0"/>
        </a:xfrm>
      </p:grpSpPr>
      <p:sp>
        <p:nvSpPr>
          <p:cNvPr id="373" name="Shape 373"/>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4000">
                <a:solidFill>
                  <a:srgbClr val="FFFF00"/>
                </a:solidFill>
              </a:rPr>
              <a:t>The Hero’s Journey for a Caterpillar </a:t>
            </a:r>
          </a:p>
        </p:txBody>
      </p:sp>
      <p:sp>
        <p:nvSpPr>
          <p:cNvPr id="374" name="Shape 374"/>
          <p:cNvSpPr txBox="1"/>
          <p:nvPr>
            <p:ph idx="1" type="body"/>
          </p:nvPr>
        </p:nvSpPr>
        <p:spPr>
          <a:xfrm>
            <a:off x="457200" y="1600200"/>
            <a:ext cx="7270199" cy="3026400"/>
          </a:xfrm>
          <a:prstGeom prst="rect">
            <a:avLst/>
          </a:prstGeom>
          <a:noFill/>
          <a:ln>
            <a:noFill/>
          </a:ln>
        </p:spPr>
        <p:txBody>
          <a:bodyPr anchorCtr="0" anchor="t" bIns="45700" lIns="91425" rIns="91425" tIns="45700">
            <a:noAutofit/>
          </a:bodyPr>
          <a:lstStyle/>
          <a:p>
            <a:pPr indent="0" lvl="0" rtl="0">
              <a:lnSpc>
                <a:spcPct val="90000"/>
              </a:lnSpc>
              <a:spcBef>
                <a:spcPts val="0"/>
              </a:spcBef>
              <a:buClr>
                <a:srgbClr val="FFFF00"/>
              </a:buClr>
              <a:buSzPct val="25000"/>
              <a:buFont typeface="Arial"/>
              <a:buNone/>
            </a:pPr>
            <a:r>
              <a:rPr lang="en-US" sz="2800">
                <a:solidFill>
                  <a:srgbClr val="FF0000"/>
                </a:solidFill>
              </a:rPr>
              <a:t>7. The Return: </a:t>
            </a:r>
            <a:r>
              <a:rPr lang="en-US" sz="2800">
                <a:solidFill>
                  <a:srgbClr val="FFFF00"/>
                </a:solidFill>
              </a:rPr>
              <a:t> The caterpillar has transformed into a butterfly.  It is beautiful to look at and it pollinates flowers, so its transformation is a benefit to others.  As it reaches maturity, the butterfly will reproduce and start the cycle over again.</a:t>
            </a:r>
          </a:p>
          <a:p>
            <a:pPr indent="0" lvl="0" rtl="0">
              <a:lnSpc>
                <a:spcPct val="90000"/>
              </a:lnSpc>
              <a:spcBef>
                <a:spcPts val="0"/>
              </a:spcBef>
              <a:buClr>
                <a:srgbClr val="FFFF00"/>
              </a:buClr>
              <a:buSzPct val="25000"/>
              <a:buFont typeface="Arial"/>
              <a:buNone/>
            </a:pPr>
            <a:r>
              <a:t/>
            </a:r>
            <a:endParaRPr sz="2800">
              <a:solidFill>
                <a:srgbClr val="FFFF00"/>
              </a:solidFill>
            </a:endParaRPr>
          </a:p>
          <a:p>
            <a:pPr indent="-342900" lvl="0" marL="342900" marR="0" rtl="0" algn="l">
              <a:lnSpc>
                <a:spcPct val="90000"/>
              </a:lnSpc>
              <a:spcBef>
                <a:spcPts val="0"/>
              </a:spcBef>
              <a:spcAft>
                <a:spcPts val="0"/>
              </a:spcAft>
              <a:buClr>
                <a:srgbClr val="FFFF00"/>
              </a:buClr>
              <a:buSzPct val="25000"/>
              <a:buFont typeface="Arial"/>
              <a:buNone/>
            </a:pPr>
            <a:r>
              <a:t/>
            </a:r>
            <a:endParaRPr sz="2800">
              <a:solidFill>
                <a:srgbClr val="FFFF00"/>
              </a:solidFill>
            </a:endParaRPr>
          </a:p>
          <a:p>
            <a:pPr indent="-342900" lvl="0" marL="342900" marR="0" rtl="0" algn="l">
              <a:lnSpc>
                <a:spcPct val="90000"/>
              </a:lnSpc>
              <a:spcBef>
                <a:spcPts val="560"/>
              </a:spcBef>
              <a:spcAft>
                <a:spcPts val="0"/>
              </a:spcAft>
              <a:buClr>
                <a:srgbClr val="FFFF00"/>
              </a:buClr>
              <a:buSzPct val="25000"/>
              <a:buFont typeface="Arial"/>
              <a:buNone/>
            </a:pPr>
            <a:r>
              <a:t/>
            </a:r>
            <a:endParaRPr/>
          </a:p>
        </p:txBody>
      </p:sp>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8" name="Shape 378"/>
        <p:cNvGrpSpPr/>
        <p:nvPr/>
      </p:nvGrpSpPr>
      <p:grpSpPr>
        <a:xfrm>
          <a:off x="0" y="0"/>
          <a:ext cx="0" cy="0"/>
          <a:chOff x="0" y="0"/>
          <a:chExt cx="0" cy="0"/>
        </a:xfrm>
      </p:grpSpPr>
      <p:sp>
        <p:nvSpPr>
          <p:cNvPr id="379" name="Shape 379"/>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lang="en-US" sz="4000">
                <a:solidFill>
                  <a:srgbClr val="FFFF00"/>
                </a:solidFill>
              </a:rPr>
              <a:t>The Hero’s Journey </a:t>
            </a:r>
          </a:p>
        </p:txBody>
      </p:sp>
      <p:sp>
        <p:nvSpPr>
          <p:cNvPr id="380" name="Shape 380"/>
          <p:cNvSpPr txBox="1"/>
          <p:nvPr>
            <p:ph idx="1" type="body"/>
          </p:nvPr>
        </p:nvSpPr>
        <p:spPr>
          <a:xfrm>
            <a:off x="457200" y="1600200"/>
            <a:ext cx="7270199" cy="3429000"/>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rgbClr val="FFFF00"/>
              </a:buClr>
              <a:buSzPct val="25000"/>
              <a:buFont typeface="Arial"/>
              <a:buNone/>
            </a:pPr>
            <a:r>
              <a:rPr lang="en-US" sz="2800">
                <a:solidFill>
                  <a:srgbClr val="FFFF00"/>
                </a:solidFill>
              </a:rPr>
              <a:t>Consider this:</a:t>
            </a:r>
          </a:p>
          <a:p>
            <a:pPr indent="-342900" lvl="0" marL="342900" marR="0" rtl="0" algn="l">
              <a:lnSpc>
                <a:spcPct val="90000"/>
              </a:lnSpc>
              <a:spcBef>
                <a:spcPts val="0"/>
              </a:spcBef>
              <a:spcAft>
                <a:spcPts val="0"/>
              </a:spcAft>
              <a:buClr>
                <a:srgbClr val="FFFF00"/>
              </a:buClr>
              <a:buSzPct val="25000"/>
              <a:buFont typeface="Arial"/>
              <a:buNone/>
            </a:pPr>
            <a:r>
              <a:t/>
            </a:r>
            <a:endParaRPr sz="2800">
              <a:solidFill>
                <a:srgbClr val="FFFF00"/>
              </a:solidFill>
            </a:endParaRPr>
          </a:p>
          <a:p>
            <a:pPr indent="-342900" lvl="0" marL="342900" marR="0" rtl="0" algn="l">
              <a:lnSpc>
                <a:spcPct val="90000"/>
              </a:lnSpc>
              <a:spcBef>
                <a:spcPts val="0"/>
              </a:spcBef>
              <a:spcAft>
                <a:spcPts val="0"/>
              </a:spcAft>
              <a:buClr>
                <a:srgbClr val="FFFF00"/>
              </a:buClr>
              <a:buSzPct val="25000"/>
              <a:buFont typeface="Arial"/>
              <a:buNone/>
            </a:pPr>
            <a:r>
              <a:rPr lang="en-US" sz="2800">
                <a:solidFill>
                  <a:srgbClr val="FFFF00"/>
                </a:solidFill>
              </a:rPr>
              <a:t>How is a human’s journey from womb to adulthood similar to a caterpillar’s?  How do both natural cycles reflect the Hero Archetype?</a:t>
            </a:r>
          </a:p>
        </p:txBody>
      </p:sp>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84" name="Shape 384"/>
        <p:cNvGrpSpPr/>
        <p:nvPr/>
      </p:nvGrpSpPr>
      <p:grpSpPr>
        <a:xfrm>
          <a:off x="0" y="0"/>
          <a:ext cx="0" cy="0"/>
          <a:chOff x="0" y="0"/>
          <a:chExt cx="0" cy="0"/>
        </a:xfrm>
      </p:grpSpPr>
      <p:sp>
        <p:nvSpPr>
          <p:cNvPr id="385" name="Shape 385"/>
          <p:cNvSpPr txBox="1"/>
          <p:nvPr>
            <p:ph type="ctrTitle"/>
          </p:nvPr>
        </p:nvSpPr>
        <p:spPr>
          <a:xfrm>
            <a:off x="685800" y="883525"/>
            <a:ext cx="7772400" cy="1470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FFFF00"/>
              </a:buClr>
              <a:buSzPct val="25000"/>
              <a:buFont typeface="Arial"/>
              <a:buNone/>
            </a:pPr>
            <a:r>
              <a:rPr b="0" i="0" lang="en-US" sz="4400" u="none" cap="none" strike="noStrike">
                <a:solidFill>
                  <a:srgbClr val="FFFF00"/>
                </a:solidFill>
                <a:latin typeface="Arial"/>
                <a:ea typeface="Arial"/>
                <a:cs typeface="Arial"/>
                <a:sym typeface="Arial"/>
              </a:rPr>
              <a:t>Next time you read a story or watch a movi</a:t>
            </a:r>
            <a:r>
              <a:rPr lang="en-US">
                <a:solidFill>
                  <a:srgbClr val="FFFF00"/>
                </a:solidFill>
              </a:rPr>
              <a:t>e,</a:t>
            </a:r>
          </a:p>
        </p:txBody>
      </p:sp>
      <p:sp>
        <p:nvSpPr>
          <p:cNvPr id="386" name="Shape 386"/>
          <p:cNvSpPr txBox="1"/>
          <p:nvPr>
            <p:ph idx="1" type="subTitle"/>
          </p:nvPr>
        </p:nvSpPr>
        <p:spPr>
          <a:xfrm>
            <a:off x="685800" y="2698050"/>
            <a:ext cx="7402800" cy="28964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FFFF00"/>
              </a:buClr>
              <a:buSzPct val="25000"/>
              <a:buFont typeface="Arial"/>
              <a:buNone/>
            </a:pPr>
            <a:r>
              <a:rPr b="0" i="0" lang="en-US" sz="3200" u="none" cap="none" strike="noStrike">
                <a:solidFill>
                  <a:srgbClr val="FFFF00"/>
                </a:solidFill>
                <a:latin typeface="Arial"/>
                <a:ea typeface="Arial"/>
                <a:cs typeface="Arial"/>
                <a:sym typeface="Arial"/>
              </a:rPr>
              <a:t>Look for the Hero Archetype Pattern.</a:t>
            </a:r>
          </a:p>
          <a:p>
            <a:pPr indent="0" lvl="0" marL="0" marR="0" rtl="0" algn="l">
              <a:lnSpc>
                <a:spcPct val="100000"/>
              </a:lnSpc>
              <a:spcBef>
                <a:spcPts val="0"/>
              </a:spcBef>
              <a:spcAft>
                <a:spcPts val="0"/>
              </a:spcAft>
              <a:buClr>
                <a:srgbClr val="FFFF00"/>
              </a:buClr>
              <a:buSzPct val="25000"/>
              <a:buFont typeface="Arial"/>
              <a:buNone/>
            </a:pPr>
            <a:r>
              <a:t/>
            </a:r>
            <a:endParaRPr>
              <a:solidFill>
                <a:srgbClr val="FFFF00"/>
              </a:solidFill>
            </a:endParaRPr>
          </a:p>
          <a:p>
            <a:pPr indent="0" lvl="0" marL="0" marR="0" rtl="0" algn="ctr">
              <a:lnSpc>
                <a:spcPct val="100000"/>
              </a:lnSpc>
              <a:spcBef>
                <a:spcPts val="640"/>
              </a:spcBef>
              <a:spcAft>
                <a:spcPts val="0"/>
              </a:spcAft>
              <a:buClr>
                <a:srgbClr val="FFFF00"/>
              </a:buClr>
              <a:buSzPct val="25000"/>
              <a:buFont typeface="Arial"/>
              <a:buNone/>
            </a:pPr>
            <a:r>
              <a:rPr b="0" i="0" lang="en-US" sz="3200" u="none" cap="none" strike="noStrike">
                <a:solidFill>
                  <a:srgbClr val="FFFF00"/>
                </a:solidFill>
                <a:latin typeface="Arial"/>
                <a:ea typeface="Arial"/>
                <a:cs typeface="Arial"/>
                <a:sym typeface="Arial"/>
              </a:rPr>
              <a:t>And don’t forget to look for that same pattern in real life as well!</a:t>
            </a: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